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075" autoAdjust="0"/>
  </p:normalViewPr>
  <p:slideViewPr>
    <p:cSldViewPr snapToGrid="0" snapToObjects="1">
      <p:cViewPr varScale="1">
        <p:scale>
          <a:sx n="44" d="100"/>
          <a:sy n="44" d="100"/>
        </p:scale>
        <p:origin x="456" y="4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78. výzvě IROP</a:t>
            </a:r>
            <a:r>
              <a:rPr lang="en-US" sz="4000" dirty="0" smtClean="0"/>
              <a:t> „</a:t>
            </a:r>
            <a:r>
              <a:rPr lang="pl-PL" sz="4000" dirty="0" smtClean="0"/>
              <a:t>Energetické úspory v bytových domech III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15.2.2018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Pavel Moravčík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 smtClean="0"/>
              <a:t>Zákon </a:t>
            </a:r>
            <a:r>
              <a:rPr lang="cs-CZ" sz="2400" u="sng" dirty="0"/>
              <a:t>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314</TotalTime>
  <Words>1230</Words>
  <Application>Microsoft Office PowerPoint</Application>
  <PresentationFormat>Předvádění na obrazovce (4:3)</PresentationFormat>
  <Paragraphs>188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78. výzvě IROP „Energetické úspory v bytových domech III"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věcné členění předmětu zakázky</vt:lpstr>
      <vt:lpstr>MPZ – Stanovení předpokládané hodnoty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Pavel Moravčík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Nadace ABF - host</cp:lastModifiedBy>
  <cp:revision>39</cp:revision>
  <dcterms:created xsi:type="dcterms:W3CDTF">2016-05-13T07:19:23Z</dcterms:created>
  <dcterms:modified xsi:type="dcterms:W3CDTF">2018-02-15T11:17:45Z</dcterms:modified>
</cp:coreProperties>
</file>