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Josef Šetek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 smtClean="0">
                <a:latin typeface="Calibri" panose="020F0502020204030204" pitchFamily="34" charset="0"/>
              </a:rPr>
              <a:t>Seminář pro SC </a:t>
            </a:r>
            <a:r>
              <a:rPr lang="cs-CZ" sz="1600" dirty="0">
                <a:latin typeface="Calibri" panose="020F0502020204030204" pitchFamily="34" charset="0"/>
              </a:rPr>
              <a:t>3.2 </a:t>
            </a:r>
            <a:r>
              <a:rPr lang="cs-CZ" sz="1600" dirty="0" smtClean="0">
                <a:latin typeface="Calibri" panose="020F0502020204030204" pitchFamily="34" charset="0"/>
              </a:rPr>
              <a:t>ZVYŠOVÁNÍ EFEKTIVITY A TRANSPARENTNOSTI VEŘEJNÉ SPRÁVY PROSTŘEDNICTVÍM ROZVOJE VYUŽITÍ A KVALITY SYSTÉMŮ IKT</a:t>
            </a:r>
          </a:p>
          <a:p>
            <a:r>
              <a:rPr lang="cs-CZ" sz="1600" dirty="0" smtClean="0">
                <a:latin typeface="Calibri" panose="020F0502020204030204" pitchFamily="34" charset="0"/>
              </a:rPr>
              <a:t>Průběžná </a:t>
            </a:r>
            <a:r>
              <a:rPr lang="cs-CZ" sz="1600" dirty="0">
                <a:latin typeface="Calibri" panose="020F0502020204030204" pitchFamily="34" charset="0"/>
              </a:rPr>
              <a:t>výzva č. </a:t>
            </a:r>
            <a:r>
              <a:rPr lang="cs-CZ" sz="1600" smtClean="0">
                <a:latin typeface="Calibri" panose="020F0502020204030204" pitchFamily="34" charset="0"/>
              </a:rPr>
              <a:t>10 </a:t>
            </a:r>
            <a:r>
              <a:rPr lang="cs-CZ" sz="1600" b="1" dirty="0" smtClean="0">
                <a:latin typeface="Calibri" panose="020F0502020204030204" pitchFamily="34" charset="0"/>
              </a:rPr>
              <a:t>KYBERNETICKÁ BEZPEČNOST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11. 11. 2015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každém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 smtClean="0">
                <a:latin typeface="Calibri" panose="020F0502020204030204" pitchFamily="34" charset="0"/>
              </a:rPr>
              <a:t>Velikost příloh není omezená  a všechny přílohy se přikládají pouze elektronicky.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Instalací došlo k dopracování a opravě některých funkčností v MS2014+.</a:t>
            </a:r>
            <a:r>
              <a:rPr lang="cs-CZ" sz="2300" dirty="0" smtClean="0">
                <a:latin typeface="Calibri" panose="020F0502020204030204" pitchFamily="34" charset="0"/>
              </a:rPr>
              <a:t> </a:t>
            </a: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Josef Šetek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11.11.2015</a:t>
            </a:r>
            <a:endParaRPr lang="cs-CZ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333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uzivatel</cp:lastModifiedBy>
  <cp:revision>165</cp:revision>
  <dcterms:created xsi:type="dcterms:W3CDTF">2013-09-17T08:01:02Z</dcterms:created>
  <dcterms:modified xsi:type="dcterms:W3CDTF">2015-11-11T15:47:23Z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