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300" r:id="rId3"/>
    <p:sldId id="268" r:id="rId4"/>
    <p:sldId id="269" r:id="rId5"/>
    <p:sldId id="275" r:id="rId6"/>
    <p:sldId id="276" r:id="rId7"/>
    <p:sldId id="270" r:id="rId8"/>
    <p:sldId id="271" r:id="rId9"/>
    <p:sldId id="272" r:id="rId10"/>
    <p:sldId id="274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98" r:id="rId21"/>
    <p:sldId id="299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napToGrid="0" snapToObjects="1">
      <p:cViewPr varScale="1">
        <p:scale>
          <a:sx n="83" d="100"/>
          <a:sy n="83" d="100"/>
        </p:scale>
        <p:origin x="1454" y="67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9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76. výzvě IROP</a:t>
            </a:r>
            <a:r>
              <a:rPr lang="en-US" sz="4000" dirty="0" smtClean="0"/>
              <a:t>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en-US" sz="4000" dirty="0" smtClean="0"/>
              <a:t>„</a:t>
            </a:r>
            <a:r>
              <a:rPr lang="cs-CZ" sz="4000" dirty="0" smtClean="0"/>
              <a:t>Muzea 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13.9.2017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644571"/>
            <a:ext cx="81438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647202"/>
            <a:ext cx="8220075" cy="39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29" y="1023938"/>
            <a:ext cx="5827571" cy="56119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35565" y="889055"/>
            <a:ext cx="3300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/>
                <a:ea typeface="Times New Roman"/>
              </a:rPr>
              <a:t>Vznik povinnosti předkládat dokumentaci je vázán na obdržení depeše – 	Vyrozumění/Rozhodnutí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Ivo Lukš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lvl="0"/>
            <a:r>
              <a:rPr lang="cs-CZ" sz="2400" dirty="0"/>
              <a:t>	</a:t>
            </a:r>
            <a:r>
              <a:rPr lang="cs-CZ" sz="2400" dirty="0" smtClean="0"/>
              <a:t>	- nové znění od 3.4.2017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283</TotalTime>
  <Words>1216</Words>
  <Application>Microsoft Office PowerPoint</Application>
  <PresentationFormat>Předvádění na obrazovce (4:3)</PresentationFormat>
  <Paragraphs>194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Myriad Pro</vt:lpstr>
      <vt:lpstr>Times New Roman</vt:lpstr>
      <vt:lpstr>Wingdings</vt:lpstr>
      <vt:lpstr>sablona_centrum_2016</vt:lpstr>
      <vt:lpstr>Seminář pro žadatele  k 76. výzvě IROP  „Muzea II"</vt:lpstr>
      <vt:lpstr>Zadávání veřejných zakázek</vt:lpstr>
      <vt:lpstr>Zadávání veřejných zakázek - předpisy</vt:lpstr>
      <vt:lpstr> Základní zásady zadávání zakázek</vt:lpstr>
      <vt:lpstr>MPZ – věcné členění předmětu zakázky</vt:lpstr>
      <vt:lpstr>MPZ – Stanovení předpokládané hodnoty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Informace o procesu konzultací/kontroly výběrových řízení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Ivo Lukš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uzivatel</cp:lastModifiedBy>
  <cp:revision>42</cp:revision>
  <dcterms:created xsi:type="dcterms:W3CDTF">2016-05-13T07:19:23Z</dcterms:created>
  <dcterms:modified xsi:type="dcterms:W3CDTF">2017-09-13T08:54:54Z</dcterms:modified>
</cp:coreProperties>
</file>