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5" r:id="rId8"/>
    <p:sldId id="296" r:id="rId9"/>
    <p:sldId id="299" r:id="rId10"/>
    <p:sldId id="267" r:id="rId11"/>
    <p:sldId id="29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802" y="-147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/>
              <a:t>Seminář</a:t>
            </a:r>
            <a:r>
              <a:rPr lang="en-US" sz="4000" dirty="0"/>
              <a:t> pro </a:t>
            </a:r>
            <a:r>
              <a:rPr lang="en-US" sz="4000" dirty="0" err="1"/>
              <a:t>žadatele</a:t>
            </a:r>
            <a:r>
              <a:rPr lang="en-US" sz="4000" dirty="0"/>
              <a:t> k </a:t>
            </a:r>
            <a:r>
              <a:rPr lang="cs-CZ" sz="4000" dirty="0" smtClean="0"/>
              <a:t>13</a:t>
            </a:r>
            <a:r>
              <a:rPr lang="en-US" sz="4000" dirty="0" smtClean="0"/>
              <a:t>. </a:t>
            </a:r>
            <a:r>
              <a:rPr lang="en-US" sz="4000" dirty="0" err="1"/>
              <a:t>výzvě</a:t>
            </a:r>
            <a:r>
              <a:rPr lang="cs-CZ" sz="4000" dirty="0"/>
              <a:t> IROP</a:t>
            </a:r>
            <a:r>
              <a:rPr lang="en-US" sz="4000" dirty="0"/>
              <a:t> </a:t>
            </a:r>
            <a:r>
              <a:rPr lang="en-US" sz="4000" dirty="0" smtClean="0"/>
              <a:t>„</a:t>
            </a:r>
            <a:r>
              <a:rPr lang="cs-CZ" sz="4000" dirty="0"/>
              <a:t>Revitalizace vybraných památek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07.12.2015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</a:t>
            </a:r>
            <a:r>
              <a:rPr lang="cs-CZ" sz="2400" smtClean="0"/>
              <a:t>první nabídka </a:t>
            </a:r>
            <a:r>
              <a:rPr lang="cs-CZ" sz="2400" dirty="0" smtClean="0"/>
              <a:t>v pořadí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Mgr. Ivo Lukš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1327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k 13. výzvě IROP „Revitalizace vybraných památek"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   Mgr. Ivo Lukš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PrednaskaMPSV</cp:lastModifiedBy>
  <cp:revision>151</cp:revision>
  <cp:lastPrinted>2015-11-05T08:47:14Z</cp:lastPrinted>
  <dcterms:created xsi:type="dcterms:W3CDTF">2014-09-16T20:50:40Z</dcterms:created>
  <dcterms:modified xsi:type="dcterms:W3CDTF">2015-12-07T12:59:24Z</dcterms:modified>
</cp:coreProperties>
</file>