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0" r:id="rId2"/>
    <p:sldId id="293" r:id="rId3"/>
    <p:sldId id="261" r:id="rId4"/>
    <p:sldId id="292" r:id="rId5"/>
    <p:sldId id="267" r:id="rId6"/>
    <p:sldId id="294" r:id="rId7"/>
    <p:sldId id="263" r:id="rId8"/>
    <p:sldId id="296" r:id="rId9"/>
    <p:sldId id="297" r:id="rId10"/>
    <p:sldId id="299" r:id="rId11"/>
    <p:sldId id="298" r:id="rId12"/>
    <p:sldId id="300" r:id="rId13"/>
    <p:sldId id="302" r:id="rId14"/>
    <p:sldId id="301" r:id="rId15"/>
    <p:sldId id="303" r:id="rId16"/>
    <p:sldId id="304" r:id="rId17"/>
    <p:sldId id="305" r:id="rId18"/>
    <p:sldId id="306" r:id="rId19"/>
    <p:sldId id="291" r:id="rId20"/>
    <p:sldId id="264" r:id="rId21"/>
    <p:sldId id="265" r:id="rId22"/>
    <p:sldId id="268" r:id="rId23"/>
    <p:sldId id="269" r:id="rId24"/>
    <p:sldId id="270" r:id="rId25"/>
    <p:sldId id="271" r:id="rId26"/>
    <p:sldId id="272" r:id="rId27"/>
    <p:sldId id="262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936" y="8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0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29. výzvě IROP</a:t>
            </a:r>
            <a:r>
              <a:rPr lang="en-US" sz="4000" dirty="0" smtClean="0"/>
              <a:t> „</a:t>
            </a:r>
            <a:r>
              <a:rPr lang="pl-PL" sz="4000" dirty="0"/>
              <a:t>Rozvoj sociálních služeb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77120" y="3302834"/>
            <a:ext cx="6632575" cy="14525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26.5.2016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příslušnou dokumentaci zadávacích / výběrových řízení ke kontrole nastává podáním žádosti o podporu (na úkony při zadávání zakázky provedené před podáním žádosti o podporu se povinnost nevztahuje).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V takovém případě zadavatel přiloží příslušnou dokumentaci ukončené zakázky jako součást žádosti o podporu</a:t>
            </a:r>
            <a:r>
              <a:rPr lang="pl-PL" sz="2200" dirty="0" smtClean="0"/>
              <a:t> </a:t>
            </a:r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Bc. Eva Barková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1247</Words>
  <Application>Microsoft Office PowerPoint</Application>
  <PresentationFormat>Předvádění na obrazovce (4:3)</PresentationFormat>
  <Paragraphs>189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Myriad Pro</vt:lpstr>
      <vt:lpstr>Times New Roman</vt:lpstr>
      <vt:lpstr>Wingdings</vt:lpstr>
      <vt:lpstr>CRR template</vt:lpstr>
      <vt:lpstr>Seminář pro žadatele  k 29. výzvě IROP „Rozvoj sociálních služeb"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Bc. Eva Barková  </vt:lpstr>
    </vt:vector>
  </TitlesOfParts>
  <Company>CRR ČR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Nadace ABF - host</cp:lastModifiedBy>
  <cp:revision>166</cp:revision>
  <cp:lastPrinted>2015-11-05T08:47:14Z</cp:lastPrinted>
  <dcterms:created xsi:type="dcterms:W3CDTF">2014-09-16T20:50:40Z</dcterms:created>
  <dcterms:modified xsi:type="dcterms:W3CDTF">2016-05-26T11:53:51Z</dcterms:modified>
</cp:coreProperties>
</file>