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578" y="-46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8/24/2016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43 a 44. výzvě IROP</a:t>
            </a:r>
            <a:r>
              <a:rPr lang="en-US" sz="4000" dirty="0" smtClean="0"/>
              <a:t> „</a:t>
            </a:r>
            <a:r>
              <a:rPr lang="pl-PL" sz="4000" dirty="0"/>
              <a:t>Sociální </a:t>
            </a:r>
            <a:r>
              <a:rPr lang="pl-PL" sz="4000" dirty="0" smtClean="0"/>
              <a:t>podnikání (SVL) </a:t>
            </a:r>
            <a:r>
              <a:rPr lang="pl-PL" sz="4000" dirty="0"/>
              <a:t>II.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24.08.2016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(pro IROP neplatí)</a:t>
            </a: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</a:t>
            </a:r>
            <a:r>
              <a:rPr lang="cs-CZ" sz="2200" dirty="0" smtClean="0"/>
              <a:t>uzavřené smlouvy ke </a:t>
            </a:r>
            <a:r>
              <a:rPr lang="cs-CZ" sz="2200" dirty="0" smtClean="0"/>
              <a:t>kontrole nastává podáním žádosti o </a:t>
            </a:r>
            <a:r>
              <a:rPr lang="cs-CZ" sz="2200" dirty="0" smtClean="0"/>
              <a:t>podporu (povinná příloha projektu).</a:t>
            </a:r>
            <a:endParaRPr lang="cs-CZ" sz="22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</a:t>
            </a:r>
            <a:r>
              <a:rPr lang="cs-CZ" sz="2200" smtClean="0"/>
              <a:t>a dokumentaci předkládá </a:t>
            </a:r>
            <a:r>
              <a:rPr lang="cs-CZ" sz="2200" dirty="0" smtClean="0"/>
              <a:t>žadatel ke kontrole na základě depeše stanovující vznik této povinnosti (pro zakázky vyšší hodnoty a zakázky dle zákona). V </a:t>
            </a:r>
            <a:r>
              <a:rPr lang="cs-CZ" sz="2200" dirty="0" smtClean="0"/>
              <a:t>takovém případě zadavatel přiloží příslušnou </a:t>
            </a:r>
            <a:r>
              <a:rPr lang="cs-CZ" sz="2200" dirty="0" smtClean="0"/>
              <a:t>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dirty="0" smtClean="0"/>
              <a:t>Zákon č. 134/2016 Sb. o zadávání veřejných zakázek – účinnost 10/2016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32</TotalTime>
  <Words>1446</Words>
  <Application>Microsoft Office PowerPoint</Application>
  <PresentationFormat>Předvádění na obrazovce (4:3)</PresentationFormat>
  <Paragraphs>223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43 a 44. výzvě IROP „Sociální podnikání (SVL) II."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Pavel Moravčík</cp:lastModifiedBy>
  <cp:revision>11</cp:revision>
  <dcterms:created xsi:type="dcterms:W3CDTF">2016-05-13T07:19:23Z</dcterms:created>
  <dcterms:modified xsi:type="dcterms:W3CDTF">2016-08-24T07:33:49Z</dcterms:modified>
</cp:coreProperties>
</file>