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10/10/2016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54.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Deinstitucionalizace psychiatrické péče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11.10.2016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zákonem (§ 13 ZVZ, § 16 a násl. ZZVZ) 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zakázek</a:t>
            </a:r>
          </a:p>
          <a:p>
            <a:pPr lvl="0" defTabSz="914400"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(od 1.10.2016 nedoporučujeme – může být považováno za zahájení podle zákona, není zřejmý dopad § 4 odst. 5 ZZVZ)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(dříve č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77/2008 Sb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uzavřené smlouvy ke kontrole nastává podáním žádosti o podporu (povinná příloha projektu).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a dokumentaci předkládá žadatel ke kontrole na základě depeše stanovující vznik této povinnosti (pro zakázky vyšší hodnoty a zakázky dle zákona). V takovém případě zadavatel přiloží příslušnou 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</a:t>
            </a:r>
            <a:r>
              <a:rPr lang="cs-CZ" sz="2000" b="1" dirty="0" smtClean="0">
                <a:solidFill>
                  <a:prstClr val="black"/>
                </a:solidFill>
                <a:cs typeface="Arial" pitchFamily="34" charset="0"/>
              </a:rPr>
              <a:t>zákona</a:t>
            </a:r>
            <a:endParaRPr lang="cs-CZ" sz="20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-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75</TotalTime>
  <Words>1456</Words>
  <Application>Microsoft Office PowerPoint</Application>
  <PresentationFormat>Předvádění na obrazovce (4:3)</PresentationFormat>
  <Paragraphs>226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54. výzvě IROP „Deinstitucionalizace psychiatrické péče"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18</cp:revision>
  <dcterms:created xsi:type="dcterms:W3CDTF">2016-05-13T07:19:23Z</dcterms:created>
  <dcterms:modified xsi:type="dcterms:W3CDTF">2016-10-10T12:04:02Z</dcterms:modified>
</cp:coreProperties>
</file>