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94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/>
              <a:t>Seminář</a:t>
            </a:r>
            <a:r>
              <a:rPr lang="en-US" sz="4000" dirty="0"/>
              <a:t> pro </a:t>
            </a:r>
            <a:r>
              <a:rPr lang="en-US" sz="4000" dirty="0" err="1"/>
              <a:t>žadatele</a:t>
            </a:r>
            <a:r>
              <a:rPr lang="en-US" sz="4000" dirty="0"/>
              <a:t> k </a:t>
            </a:r>
            <a:r>
              <a:rPr lang="cs-CZ" sz="4000" dirty="0"/>
              <a:t>7</a:t>
            </a:r>
            <a:r>
              <a:rPr lang="en-US" sz="4000" dirty="0"/>
              <a:t>. </a:t>
            </a:r>
            <a:r>
              <a:rPr lang="en-US" sz="4000" dirty="0" err="1"/>
              <a:t>výzvě</a:t>
            </a:r>
            <a:r>
              <a:rPr lang="cs-CZ" sz="4000" dirty="0"/>
              <a:t> IROP</a:t>
            </a:r>
            <a:r>
              <a:rPr lang="en-US" sz="4000" dirty="0"/>
              <a:t> „</a:t>
            </a:r>
            <a:r>
              <a:rPr lang="cs-CZ" sz="4000" dirty="0" err="1"/>
              <a:t>Deinstitucionalizace</a:t>
            </a:r>
            <a:r>
              <a:rPr lang="cs-CZ" sz="4000" dirty="0"/>
              <a:t> sociálních služeb za účelem sociálního začleňování</a:t>
            </a:r>
            <a:r>
              <a:rPr lang="en-US" sz="4000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05.11.2015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první 2 nabídky 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Ivo Lukš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1332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7. výzvě IROP „Deinstitucionalizace sociálních služeb za účelem sociálního začleňování"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Petr Pačes</cp:lastModifiedBy>
  <cp:revision>149</cp:revision>
  <cp:lastPrinted>2015-11-05T08:47:14Z</cp:lastPrinted>
  <dcterms:created xsi:type="dcterms:W3CDTF">2014-09-16T20:50:40Z</dcterms:created>
  <dcterms:modified xsi:type="dcterms:W3CDTF">2015-11-06T10:44:59Z</dcterms:modified>
</cp:coreProperties>
</file>