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k 18. výzvě IROP</a:t>
            </a:r>
            <a:r>
              <a:rPr lang="en-US" sz="4000" dirty="0" smtClean="0"/>
              <a:t> „</a:t>
            </a:r>
            <a:r>
              <a:rPr lang="pl-PL" sz="4000" dirty="0"/>
              <a:t>Podpora bezpečnosti dopravy a cyklodopravy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19.1.2016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první 2 nabídky 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Mgr. </a:t>
            </a:r>
            <a:r>
              <a:rPr lang="cs-CZ" sz="2400" dirty="0" smtClean="0"/>
              <a:t>Pavel Moravčík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1330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18. výzvě IROP „Podpora bezpečnosti dopravy a cyklodopravy"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Pavel Moravčík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151</cp:revision>
  <cp:lastPrinted>2015-11-05T08:47:14Z</cp:lastPrinted>
  <dcterms:created xsi:type="dcterms:W3CDTF">2014-09-16T20:50:40Z</dcterms:created>
  <dcterms:modified xsi:type="dcterms:W3CDTF">2016-01-19T08:17:03Z</dcterms:modified>
</cp:coreProperties>
</file>