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7" r:id="rId3"/>
    <p:sldId id="384" r:id="rId4"/>
    <p:sldId id="390" r:id="rId5"/>
    <p:sldId id="389" r:id="rId6"/>
    <p:sldId id="270" r:id="rId7"/>
    <p:sldId id="272" r:id="rId8"/>
    <p:sldId id="393" r:id="rId9"/>
    <p:sldId id="391" r:id="rId10"/>
    <p:sldId id="385" r:id="rId11"/>
    <p:sldId id="387" r:id="rId12"/>
  </p:sldIdLst>
  <p:sldSz cx="10693400" cy="6011863"/>
  <p:notesSz cx="6858000" cy="9144000"/>
  <p:defaultTextStyle>
    <a:defPPr>
      <a:defRPr lang="cs-CZ"/>
    </a:defPPr>
    <a:lvl1pPr marL="0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F1432"/>
    <a:srgbClr val="399850"/>
    <a:srgbClr val="F0A116"/>
    <a:srgbClr val="00ADD0"/>
    <a:srgbClr val="00355F"/>
    <a:srgbClr val="003C69"/>
    <a:srgbClr val="263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6357" autoAdjust="0"/>
  </p:normalViewPr>
  <p:slideViewPr>
    <p:cSldViewPr showGuides="1">
      <p:cViewPr>
        <p:scale>
          <a:sx n="69" d="100"/>
          <a:sy n="69" d="100"/>
        </p:scale>
        <p:origin x="736" y="48"/>
      </p:cViewPr>
      <p:guideLst>
        <p:guide orient="horz" pos="1894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4BA8F-3C06-440F-93CA-2018F7B455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566397-442B-42F5-A0E4-6A0D0E4097B1}">
      <dgm:prSet phldrT="[Text]" custT="1"/>
      <dgm:spPr>
        <a:solidFill>
          <a:srgbClr val="00ADD0"/>
        </a:solidFill>
        <a:ln>
          <a:solidFill>
            <a:srgbClr val="00ADD0"/>
          </a:solidFill>
        </a:ln>
      </dgm:spPr>
      <dgm:t>
        <a:bodyPr/>
        <a:lstStyle/>
        <a:p>
          <a:r>
            <a:rPr lang="cs-CZ" sz="2800" b="1" dirty="0"/>
            <a:t>Práce</a:t>
          </a:r>
        </a:p>
      </dgm:t>
    </dgm:pt>
    <dgm:pt modelId="{CA8A2725-CC84-4BED-BA86-A5DDEFBE4455}" type="parTrans" cxnId="{98753342-0D2E-4CAE-98D2-8D38D9A9A75A}">
      <dgm:prSet/>
      <dgm:spPr/>
      <dgm:t>
        <a:bodyPr/>
        <a:lstStyle/>
        <a:p>
          <a:endParaRPr lang="cs-CZ"/>
        </a:p>
      </dgm:t>
    </dgm:pt>
    <dgm:pt modelId="{2BBB3C80-A271-4564-8716-8F9554F3833D}" type="sibTrans" cxnId="{98753342-0D2E-4CAE-98D2-8D38D9A9A75A}">
      <dgm:prSet/>
      <dgm:spPr/>
      <dgm:t>
        <a:bodyPr/>
        <a:lstStyle/>
        <a:p>
          <a:endParaRPr lang="cs-CZ"/>
        </a:p>
      </dgm:t>
    </dgm:pt>
    <dgm:pt modelId="{E19D8875-A3A2-4B8D-A2D1-B7B9A1E1AB58}">
      <dgm:prSet phldrT="[Text]" custT="1"/>
      <dgm:spPr>
        <a:solidFill>
          <a:srgbClr val="00ADD0"/>
        </a:solidFill>
        <a:ln>
          <a:solidFill>
            <a:srgbClr val="00ADD0"/>
          </a:solidFill>
        </a:ln>
      </dgm:spPr>
      <dgm:t>
        <a:bodyPr/>
        <a:lstStyle/>
        <a:p>
          <a:r>
            <a:rPr lang="cs-CZ" sz="2800" b="1" dirty="0"/>
            <a:t>Podnikání</a:t>
          </a:r>
        </a:p>
      </dgm:t>
    </dgm:pt>
    <dgm:pt modelId="{9C80E322-F4DB-4C08-B6D3-F80B9DB5AF47}" type="parTrans" cxnId="{8BC23AFF-365A-4986-8011-839EA0A77C22}">
      <dgm:prSet/>
      <dgm:spPr/>
      <dgm:t>
        <a:bodyPr/>
        <a:lstStyle/>
        <a:p>
          <a:endParaRPr lang="cs-CZ"/>
        </a:p>
      </dgm:t>
    </dgm:pt>
    <dgm:pt modelId="{609BD812-8FE3-4055-AE55-D78C6A58A7AF}" type="sibTrans" cxnId="{8BC23AFF-365A-4986-8011-839EA0A77C22}">
      <dgm:prSet/>
      <dgm:spPr/>
      <dgm:t>
        <a:bodyPr/>
        <a:lstStyle/>
        <a:p>
          <a:endParaRPr lang="cs-CZ"/>
        </a:p>
      </dgm:t>
    </dgm:pt>
    <dgm:pt modelId="{4BB12DB9-F029-44A3-9096-09CD0CBEC396}">
      <dgm:prSet phldrT="[Text]" custT="1"/>
      <dgm:spPr>
        <a:solidFill>
          <a:srgbClr val="00ADD0"/>
        </a:solidFill>
        <a:ln>
          <a:solidFill>
            <a:srgbClr val="00ADD0"/>
          </a:solidFill>
        </a:ln>
      </dgm:spPr>
      <dgm:t>
        <a:bodyPr/>
        <a:lstStyle/>
        <a:p>
          <a:r>
            <a:rPr lang="cs-CZ" sz="2800" b="1" dirty="0"/>
            <a:t>Prostředí</a:t>
          </a:r>
        </a:p>
      </dgm:t>
    </dgm:pt>
    <dgm:pt modelId="{9A704593-AAEB-46B3-B00C-4E1E29FC87DB}" type="parTrans" cxnId="{3544109E-B710-4527-A0FC-930EEEC36EDE}">
      <dgm:prSet/>
      <dgm:spPr/>
      <dgm:t>
        <a:bodyPr/>
        <a:lstStyle/>
        <a:p>
          <a:endParaRPr lang="cs-CZ"/>
        </a:p>
      </dgm:t>
    </dgm:pt>
    <dgm:pt modelId="{C71726FE-C79F-4BCD-8D05-2AAD946BAB97}" type="sibTrans" cxnId="{3544109E-B710-4527-A0FC-930EEEC36EDE}">
      <dgm:prSet/>
      <dgm:spPr/>
      <dgm:t>
        <a:bodyPr/>
        <a:lstStyle/>
        <a:p>
          <a:endParaRPr lang="cs-CZ"/>
        </a:p>
      </dgm:t>
    </dgm:pt>
    <dgm:pt modelId="{E2C75841-9DC2-40A8-ADF7-162F44F32F1F}">
      <dgm:prSet/>
      <dgm:spPr>
        <a:ln>
          <a:solidFill>
            <a:srgbClr val="00ADD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>
              <a:solidFill>
                <a:srgbClr val="003C69"/>
              </a:solidFill>
              <a:latin typeface="+mn-lt"/>
            </a:rPr>
            <a:t>Expat centrum</a:t>
          </a:r>
        </a:p>
      </dgm:t>
    </dgm:pt>
    <dgm:pt modelId="{23AEA2C1-29D1-4EF4-B6F1-BC21424219B9}" type="parTrans" cxnId="{949EFBDE-BA2D-4934-B0ED-B971B67787E7}">
      <dgm:prSet/>
      <dgm:spPr/>
      <dgm:t>
        <a:bodyPr/>
        <a:lstStyle/>
        <a:p>
          <a:endParaRPr lang="cs-CZ"/>
        </a:p>
      </dgm:t>
    </dgm:pt>
    <dgm:pt modelId="{094103CE-A8C2-4A03-9574-13952205DF36}" type="sibTrans" cxnId="{949EFBDE-BA2D-4934-B0ED-B971B67787E7}">
      <dgm:prSet/>
      <dgm:spPr/>
      <dgm:t>
        <a:bodyPr/>
        <a:lstStyle/>
        <a:p>
          <a:endParaRPr lang="cs-CZ"/>
        </a:p>
      </dgm:t>
    </dgm:pt>
    <dgm:pt modelId="{597FAD26-AE8C-448F-BA89-8CAC6C1B95F6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Kariérové poradenství</a:t>
          </a:r>
        </a:p>
      </dgm:t>
    </dgm:pt>
    <dgm:pt modelId="{F5FC4B1D-32F4-471D-A53E-91DA73524CDA}" type="parTrans" cxnId="{D923A43C-6BA1-40A2-B1AB-9EB04E1DB160}">
      <dgm:prSet/>
      <dgm:spPr/>
      <dgm:t>
        <a:bodyPr/>
        <a:lstStyle/>
        <a:p>
          <a:endParaRPr lang="cs-CZ"/>
        </a:p>
      </dgm:t>
    </dgm:pt>
    <dgm:pt modelId="{A19E3E79-0F6D-4E00-80BA-7AE26432A526}" type="sibTrans" cxnId="{D923A43C-6BA1-40A2-B1AB-9EB04E1DB160}">
      <dgm:prSet/>
      <dgm:spPr/>
      <dgm:t>
        <a:bodyPr/>
        <a:lstStyle/>
        <a:p>
          <a:endParaRPr lang="cs-CZ"/>
        </a:p>
      </dgm:t>
    </dgm:pt>
    <dgm:pt modelId="{0C68BF7C-2286-41E9-BBE7-8DE92C53E0BC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DMS/PAV</a:t>
          </a:r>
        </a:p>
      </dgm:t>
    </dgm:pt>
    <dgm:pt modelId="{06A077E6-64D8-4169-B9DE-800E1A30158A}" type="parTrans" cxnId="{D9327084-2259-41D3-AEB9-CA32B71A601E}">
      <dgm:prSet/>
      <dgm:spPr/>
      <dgm:t>
        <a:bodyPr/>
        <a:lstStyle/>
        <a:p>
          <a:endParaRPr lang="cs-CZ"/>
        </a:p>
      </dgm:t>
    </dgm:pt>
    <dgm:pt modelId="{0046E943-57E2-454C-8234-5B975776F5C1}" type="sibTrans" cxnId="{D9327084-2259-41D3-AEB9-CA32B71A601E}">
      <dgm:prSet/>
      <dgm:spPr/>
      <dgm:t>
        <a:bodyPr/>
        <a:lstStyle/>
        <a:p>
          <a:endParaRPr lang="cs-CZ"/>
        </a:p>
      </dgm:t>
    </dgm:pt>
    <dgm:pt modelId="{B36D82FB-DFE6-4139-9D79-69C75C1D06F7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Vzdělávací vouchery</a:t>
          </a:r>
        </a:p>
      </dgm:t>
    </dgm:pt>
    <dgm:pt modelId="{7A148F45-1883-437D-B686-7A8E2C80F9FE}" type="parTrans" cxnId="{4786E018-59CE-491C-87B6-A8A22849E498}">
      <dgm:prSet/>
      <dgm:spPr/>
      <dgm:t>
        <a:bodyPr/>
        <a:lstStyle/>
        <a:p>
          <a:endParaRPr lang="cs-CZ"/>
        </a:p>
      </dgm:t>
    </dgm:pt>
    <dgm:pt modelId="{6B3D9206-A002-47FF-94DE-7669E779C717}" type="sibTrans" cxnId="{4786E018-59CE-491C-87B6-A8A22849E498}">
      <dgm:prSet/>
      <dgm:spPr/>
      <dgm:t>
        <a:bodyPr/>
        <a:lstStyle/>
        <a:p>
          <a:endParaRPr lang="cs-CZ"/>
        </a:p>
      </dgm:t>
    </dgm:pt>
    <dgm:pt modelId="{B39AD442-BA42-4E62-8472-C1AF5429C98C}">
      <dgm:prSet/>
      <dgm:spPr>
        <a:ln>
          <a:solidFill>
            <a:srgbClr val="00ADD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>
              <a:solidFill>
                <a:srgbClr val="003C69"/>
              </a:solidFill>
              <a:latin typeface="+mn-lt"/>
            </a:rPr>
            <a:t>Aplikace</a:t>
          </a:r>
        </a:p>
      </dgm:t>
    </dgm:pt>
    <dgm:pt modelId="{FC276E69-D2C3-46CC-AD8B-12FD4DC20722}" type="parTrans" cxnId="{3EF48C28-8316-4DCD-A6D0-CBF43C29222D}">
      <dgm:prSet/>
      <dgm:spPr/>
      <dgm:t>
        <a:bodyPr/>
        <a:lstStyle/>
        <a:p>
          <a:endParaRPr lang="cs-CZ"/>
        </a:p>
      </dgm:t>
    </dgm:pt>
    <dgm:pt modelId="{2689B415-C255-47C0-8651-F38FF0715D84}" type="sibTrans" cxnId="{3EF48C28-8316-4DCD-A6D0-CBF43C29222D}">
      <dgm:prSet/>
      <dgm:spPr/>
      <dgm:t>
        <a:bodyPr/>
        <a:lstStyle/>
        <a:p>
          <a:endParaRPr lang="cs-CZ"/>
        </a:p>
      </dgm:t>
    </dgm:pt>
    <dgm:pt modelId="{DA5C658A-A1A7-4B99-A6AB-807ACAF8A264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Služby infrastruktury</a:t>
          </a:r>
        </a:p>
      </dgm:t>
    </dgm:pt>
    <dgm:pt modelId="{C2C27C64-8077-49B4-9330-418BB7DE5177}" type="parTrans" cxnId="{771020B7-50D5-449D-B3A4-CEB16CF083B5}">
      <dgm:prSet/>
      <dgm:spPr/>
      <dgm:t>
        <a:bodyPr/>
        <a:lstStyle/>
        <a:p>
          <a:endParaRPr lang="cs-CZ"/>
        </a:p>
      </dgm:t>
    </dgm:pt>
    <dgm:pt modelId="{9636C426-B7C7-4C8D-8CE1-7EAEE7CAD22C}" type="sibTrans" cxnId="{771020B7-50D5-449D-B3A4-CEB16CF083B5}">
      <dgm:prSet/>
      <dgm:spPr/>
      <dgm:t>
        <a:bodyPr/>
        <a:lstStyle/>
        <a:p>
          <a:endParaRPr lang="cs-CZ"/>
        </a:p>
      </dgm:t>
    </dgm:pt>
    <dgm:pt modelId="{13A9929A-DB17-4433-BF13-1336AFBE03B7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Inovační vouchery</a:t>
          </a:r>
        </a:p>
      </dgm:t>
    </dgm:pt>
    <dgm:pt modelId="{A357EB5B-21E8-4385-AE67-DB2E8EA05280}" type="parTrans" cxnId="{2B299F1E-4DD7-4AA8-9ADF-F418332F1FE1}">
      <dgm:prSet/>
      <dgm:spPr/>
      <dgm:t>
        <a:bodyPr/>
        <a:lstStyle/>
        <a:p>
          <a:endParaRPr lang="cs-CZ"/>
        </a:p>
      </dgm:t>
    </dgm:pt>
    <dgm:pt modelId="{30C53B29-A94F-4F91-9122-28951C2705E9}" type="sibTrans" cxnId="{2B299F1E-4DD7-4AA8-9ADF-F418332F1FE1}">
      <dgm:prSet/>
      <dgm:spPr/>
      <dgm:t>
        <a:bodyPr/>
        <a:lstStyle/>
        <a:p>
          <a:endParaRPr lang="cs-CZ"/>
        </a:p>
      </dgm:t>
    </dgm:pt>
    <dgm:pt modelId="{F75406F3-FB5F-435D-BB78-D41282EE6CC0}">
      <dgm:prSet/>
      <dgm:spPr>
        <a:ln>
          <a:solidFill>
            <a:srgbClr val="00ADD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>
              <a:solidFill>
                <a:srgbClr val="003C69"/>
              </a:solidFill>
              <a:latin typeface="+mn-lt"/>
            </a:rPr>
            <a:t>Bydlení</a:t>
          </a:r>
        </a:p>
      </dgm:t>
    </dgm:pt>
    <dgm:pt modelId="{957D4B0D-C840-4ECF-ACF9-F5EF88E7BF8D}" type="parTrans" cxnId="{EFC479B1-5356-44FE-AD57-B51AC3D446D8}">
      <dgm:prSet/>
      <dgm:spPr/>
      <dgm:t>
        <a:bodyPr/>
        <a:lstStyle/>
        <a:p>
          <a:endParaRPr lang="cs-CZ"/>
        </a:p>
      </dgm:t>
    </dgm:pt>
    <dgm:pt modelId="{56318C82-5585-47D6-9E34-538A222E459B}" type="sibTrans" cxnId="{EFC479B1-5356-44FE-AD57-B51AC3D446D8}">
      <dgm:prSet/>
      <dgm:spPr/>
      <dgm:t>
        <a:bodyPr/>
        <a:lstStyle/>
        <a:p>
          <a:endParaRPr lang="cs-CZ"/>
        </a:p>
      </dgm:t>
    </dgm:pt>
    <dgm:pt modelId="{8C86244B-8644-4FEC-88C1-6916310B904D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Klimatické změny</a:t>
          </a:r>
        </a:p>
      </dgm:t>
    </dgm:pt>
    <dgm:pt modelId="{B472486D-5791-40E1-91F7-AC2427C27E84}" type="parTrans" cxnId="{6EA889F0-4028-4914-95BF-DBB1A3092E09}">
      <dgm:prSet/>
      <dgm:spPr/>
      <dgm:t>
        <a:bodyPr/>
        <a:lstStyle/>
        <a:p>
          <a:endParaRPr lang="cs-CZ"/>
        </a:p>
      </dgm:t>
    </dgm:pt>
    <dgm:pt modelId="{15C14004-3CF7-43BB-9F6D-FD838867106F}" type="sibTrans" cxnId="{6EA889F0-4028-4914-95BF-DBB1A3092E09}">
      <dgm:prSet/>
      <dgm:spPr/>
      <dgm:t>
        <a:bodyPr/>
        <a:lstStyle/>
        <a:p>
          <a:endParaRPr lang="cs-CZ"/>
        </a:p>
      </dgm:t>
    </dgm:pt>
    <dgm:pt modelId="{FBC906F6-53DA-4813-9519-53C9C87DBFC8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MHD </a:t>
          </a:r>
        </a:p>
      </dgm:t>
    </dgm:pt>
    <dgm:pt modelId="{53707FD6-33E1-4269-A81F-96262AFC049D}" type="parTrans" cxnId="{95E3E4A3-839F-4711-BE29-CB9A2A04EA57}">
      <dgm:prSet/>
      <dgm:spPr/>
      <dgm:t>
        <a:bodyPr/>
        <a:lstStyle/>
        <a:p>
          <a:endParaRPr lang="cs-CZ"/>
        </a:p>
      </dgm:t>
    </dgm:pt>
    <dgm:pt modelId="{27471D54-848B-44C9-9177-B03A246110EE}" type="sibTrans" cxnId="{95E3E4A3-839F-4711-BE29-CB9A2A04EA57}">
      <dgm:prSet/>
      <dgm:spPr/>
      <dgm:t>
        <a:bodyPr/>
        <a:lstStyle/>
        <a:p>
          <a:endParaRPr lang="cs-CZ"/>
        </a:p>
      </dgm:t>
    </dgm:pt>
    <dgm:pt modelId="{325EDB91-912B-439D-996C-863132540438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Zpracování odpadů</a:t>
          </a:r>
        </a:p>
      </dgm:t>
    </dgm:pt>
    <dgm:pt modelId="{29ECE727-BE72-4CCB-A3C9-03D28C1799ED}" type="parTrans" cxnId="{1F25C3E3-0E38-4126-9604-E54F05467398}">
      <dgm:prSet/>
      <dgm:spPr/>
      <dgm:t>
        <a:bodyPr/>
        <a:lstStyle/>
        <a:p>
          <a:endParaRPr lang="cs-CZ"/>
        </a:p>
      </dgm:t>
    </dgm:pt>
    <dgm:pt modelId="{D7426060-D68B-4A27-A983-8E64EA16C969}" type="sibTrans" cxnId="{1F25C3E3-0E38-4126-9604-E54F05467398}">
      <dgm:prSet/>
      <dgm:spPr/>
      <dgm:t>
        <a:bodyPr/>
        <a:lstStyle/>
        <a:p>
          <a:endParaRPr lang="cs-CZ"/>
        </a:p>
      </dgm:t>
    </dgm:pt>
    <dgm:pt modelId="{7D169238-26AA-4973-A704-5602BA4DA4D6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Fotovoltaika</a:t>
          </a:r>
        </a:p>
      </dgm:t>
    </dgm:pt>
    <dgm:pt modelId="{2AB0E4BE-6258-479F-9DFF-1CB5EA536790}" type="parTrans" cxnId="{3EFD39E0-D28F-436B-BA9F-E42441BBEF7D}">
      <dgm:prSet/>
      <dgm:spPr/>
      <dgm:t>
        <a:bodyPr/>
        <a:lstStyle/>
        <a:p>
          <a:endParaRPr lang="cs-CZ"/>
        </a:p>
      </dgm:t>
    </dgm:pt>
    <dgm:pt modelId="{16882FE0-0DED-4B8A-BAF7-83E08DBA8ACA}" type="sibTrans" cxnId="{3EFD39E0-D28F-436B-BA9F-E42441BBEF7D}">
      <dgm:prSet/>
      <dgm:spPr/>
      <dgm:t>
        <a:bodyPr/>
        <a:lstStyle/>
        <a:p>
          <a:endParaRPr lang="cs-CZ"/>
        </a:p>
      </dgm:t>
    </dgm:pt>
    <dgm:pt modelId="{BE885A76-5608-47C0-A2D7-7628FAC286EC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>
              <a:solidFill>
                <a:srgbClr val="003C69"/>
              </a:solidFill>
              <a:latin typeface="+mn-lt"/>
            </a:rPr>
            <a:t>Elektrolyzér</a:t>
          </a:r>
        </a:p>
      </dgm:t>
    </dgm:pt>
    <dgm:pt modelId="{3B363946-C655-4489-946E-E8A6098E5DFB}" type="parTrans" cxnId="{DD11A4DB-50C3-4323-BD81-27AC3822210D}">
      <dgm:prSet/>
      <dgm:spPr/>
      <dgm:t>
        <a:bodyPr/>
        <a:lstStyle/>
        <a:p>
          <a:endParaRPr lang="cs-CZ"/>
        </a:p>
      </dgm:t>
    </dgm:pt>
    <dgm:pt modelId="{C36C8249-3B9B-44F1-8E2F-E28D875A6CA9}" type="sibTrans" cxnId="{DD11A4DB-50C3-4323-BD81-27AC3822210D}">
      <dgm:prSet/>
      <dgm:spPr/>
      <dgm:t>
        <a:bodyPr/>
        <a:lstStyle/>
        <a:p>
          <a:endParaRPr lang="cs-CZ"/>
        </a:p>
      </dgm:t>
    </dgm:pt>
    <dgm:pt modelId="{750F2F33-1D01-4061-9670-A2C264322839}">
      <dgm:prSet/>
      <dgm:spPr>
        <a:ln>
          <a:solidFill>
            <a:srgbClr val="00ADD0"/>
          </a:solidFill>
        </a:ln>
      </dgm:spPr>
      <dgm:t>
        <a:bodyPr/>
        <a:lstStyle/>
        <a:p>
          <a:r>
            <a:rPr lang="cs-CZ" dirty="0" err="1">
              <a:solidFill>
                <a:srgbClr val="003C69"/>
              </a:solidFill>
              <a:latin typeface="+mn-lt"/>
            </a:rPr>
            <a:t>Coworky</a:t>
          </a:r>
          <a:endParaRPr lang="cs-CZ" dirty="0">
            <a:solidFill>
              <a:srgbClr val="003C69"/>
            </a:solidFill>
            <a:latin typeface="+mn-lt"/>
          </a:endParaRPr>
        </a:p>
      </dgm:t>
    </dgm:pt>
    <dgm:pt modelId="{21A4C9C2-1F80-4647-99E9-F79C58D720D3}" type="parTrans" cxnId="{68E9E918-CC75-414D-A74C-E59C06614B49}">
      <dgm:prSet/>
      <dgm:spPr/>
      <dgm:t>
        <a:bodyPr/>
        <a:lstStyle/>
        <a:p>
          <a:endParaRPr lang="cs-CZ"/>
        </a:p>
      </dgm:t>
    </dgm:pt>
    <dgm:pt modelId="{21B2B2E1-5C82-4BDC-BA5A-FECC8604B011}" type="sibTrans" cxnId="{68E9E918-CC75-414D-A74C-E59C06614B49}">
      <dgm:prSet/>
      <dgm:spPr/>
      <dgm:t>
        <a:bodyPr/>
        <a:lstStyle/>
        <a:p>
          <a:endParaRPr lang="cs-CZ"/>
        </a:p>
      </dgm:t>
    </dgm:pt>
    <dgm:pt modelId="{A6DE4170-5E00-4EB3-8AE8-A3B22A591E85}">
      <dgm:prSet/>
      <dgm:spPr>
        <a:ln>
          <a:solidFill>
            <a:srgbClr val="00ADD0"/>
          </a:solidFill>
        </a:ln>
      </dgm:spPr>
      <dgm:t>
        <a:bodyPr/>
        <a:lstStyle/>
        <a:p>
          <a:endParaRPr lang="cs-CZ" dirty="0">
            <a:solidFill>
              <a:srgbClr val="003C69"/>
            </a:solidFill>
            <a:latin typeface="+mn-lt"/>
          </a:endParaRPr>
        </a:p>
      </dgm:t>
    </dgm:pt>
    <dgm:pt modelId="{271D6424-5E66-498D-B0C4-4290C57FB8C7}" type="parTrans" cxnId="{D6B35260-26D7-45E8-B771-01CF8C5A596D}">
      <dgm:prSet/>
      <dgm:spPr/>
      <dgm:t>
        <a:bodyPr/>
        <a:lstStyle/>
        <a:p>
          <a:endParaRPr lang="cs-CZ"/>
        </a:p>
      </dgm:t>
    </dgm:pt>
    <dgm:pt modelId="{8B26010F-5FCF-426A-BC4F-D0FB602AC679}" type="sibTrans" cxnId="{D6B35260-26D7-45E8-B771-01CF8C5A596D}">
      <dgm:prSet/>
      <dgm:spPr/>
      <dgm:t>
        <a:bodyPr/>
        <a:lstStyle/>
        <a:p>
          <a:endParaRPr lang="cs-CZ"/>
        </a:p>
      </dgm:t>
    </dgm:pt>
    <dgm:pt modelId="{63A75992-783A-47B8-9FBB-862817429CFC}" type="pres">
      <dgm:prSet presAssocID="{3204BA8F-3C06-440F-93CA-2018F7B455B7}" presName="diagram" presStyleCnt="0">
        <dgm:presLayoutVars>
          <dgm:dir/>
          <dgm:animLvl val="lvl"/>
          <dgm:resizeHandles val="exact"/>
        </dgm:presLayoutVars>
      </dgm:prSet>
      <dgm:spPr/>
    </dgm:pt>
    <dgm:pt modelId="{C820406F-7ABD-4E87-9A2E-4CC06A31212F}" type="pres">
      <dgm:prSet presAssocID="{B2566397-442B-42F5-A0E4-6A0D0E4097B1}" presName="compNode" presStyleCnt="0"/>
      <dgm:spPr/>
    </dgm:pt>
    <dgm:pt modelId="{23FDFFD1-2DDA-45C6-8E64-4A2F5976F18F}" type="pres">
      <dgm:prSet presAssocID="{B2566397-442B-42F5-A0E4-6A0D0E4097B1}" presName="childRect" presStyleLbl="bgAcc1" presStyleIdx="0" presStyleCnt="3">
        <dgm:presLayoutVars>
          <dgm:bulletEnabled val="1"/>
        </dgm:presLayoutVars>
      </dgm:prSet>
      <dgm:spPr/>
    </dgm:pt>
    <dgm:pt modelId="{C385FDBB-CA73-4AF5-9DE7-D83BA19F74CA}" type="pres">
      <dgm:prSet presAssocID="{B2566397-442B-42F5-A0E4-6A0D0E4097B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0CF1AB9-EE0F-4024-B6A3-D41D30524C95}" type="pres">
      <dgm:prSet presAssocID="{B2566397-442B-42F5-A0E4-6A0D0E4097B1}" presName="parentRect" presStyleLbl="alignNode1" presStyleIdx="0" presStyleCnt="3"/>
      <dgm:spPr/>
    </dgm:pt>
    <dgm:pt modelId="{5F242259-32DA-48D4-8B9C-EBA4D383C725}" type="pres">
      <dgm:prSet presAssocID="{B2566397-442B-42F5-A0E4-6A0D0E4097B1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F0A116">
              <a:alpha val="90000"/>
            </a:srgbClr>
          </a:solidFill>
        </a:ln>
      </dgm:spPr>
    </dgm:pt>
    <dgm:pt modelId="{E271B469-5725-4064-B653-D00533E2E09A}" type="pres">
      <dgm:prSet presAssocID="{2BBB3C80-A271-4564-8716-8F9554F3833D}" presName="sibTrans" presStyleLbl="sibTrans2D1" presStyleIdx="0" presStyleCnt="0"/>
      <dgm:spPr/>
    </dgm:pt>
    <dgm:pt modelId="{73F67CB0-CEA1-4C60-9E4C-A27BDEB9DC45}" type="pres">
      <dgm:prSet presAssocID="{E19D8875-A3A2-4B8D-A2D1-B7B9A1E1AB58}" presName="compNode" presStyleCnt="0"/>
      <dgm:spPr/>
    </dgm:pt>
    <dgm:pt modelId="{DEED9475-08A3-4D36-915E-D27C6126B567}" type="pres">
      <dgm:prSet presAssocID="{E19D8875-A3A2-4B8D-A2D1-B7B9A1E1AB58}" presName="childRect" presStyleLbl="bgAcc1" presStyleIdx="1" presStyleCnt="3">
        <dgm:presLayoutVars>
          <dgm:bulletEnabled val="1"/>
        </dgm:presLayoutVars>
      </dgm:prSet>
      <dgm:spPr/>
    </dgm:pt>
    <dgm:pt modelId="{49346686-1E91-4A28-A81C-DFE2DB8449CF}" type="pres">
      <dgm:prSet presAssocID="{E19D8875-A3A2-4B8D-A2D1-B7B9A1E1AB5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CE936D-EF90-4B5B-906B-1CE10691A57F}" type="pres">
      <dgm:prSet presAssocID="{E19D8875-A3A2-4B8D-A2D1-B7B9A1E1AB58}" presName="parentRect" presStyleLbl="alignNode1" presStyleIdx="1" presStyleCnt="3"/>
      <dgm:spPr/>
    </dgm:pt>
    <dgm:pt modelId="{7734BA05-135B-48C9-BD19-38576CD40494}" type="pres">
      <dgm:prSet presAssocID="{E19D8875-A3A2-4B8D-A2D1-B7B9A1E1AB58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rgbClr val="AF1432">
              <a:alpha val="90000"/>
            </a:srgbClr>
          </a:solidFill>
        </a:ln>
      </dgm:spPr>
    </dgm:pt>
    <dgm:pt modelId="{543544A1-216A-419F-8E94-4D862CE087B8}" type="pres">
      <dgm:prSet presAssocID="{609BD812-8FE3-4055-AE55-D78C6A58A7AF}" presName="sibTrans" presStyleLbl="sibTrans2D1" presStyleIdx="0" presStyleCnt="0"/>
      <dgm:spPr/>
    </dgm:pt>
    <dgm:pt modelId="{27E5ECC8-1966-4441-A2BC-E22565D675BE}" type="pres">
      <dgm:prSet presAssocID="{4BB12DB9-F029-44A3-9096-09CD0CBEC396}" presName="compNode" presStyleCnt="0"/>
      <dgm:spPr/>
    </dgm:pt>
    <dgm:pt modelId="{4E7CEA17-67F2-4117-8032-EF711F879EE3}" type="pres">
      <dgm:prSet presAssocID="{4BB12DB9-F029-44A3-9096-09CD0CBEC396}" presName="childRect" presStyleLbl="bgAcc1" presStyleIdx="2" presStyleCnt="3">
        <dgm:presLayoutVars>
          <dgm:bulletEnabled val="1"/>
        </dgm:presLayoutVars>
      </dgm:prSet>
      <dgm:spPr/>
    </dgm:pt>
    <dgm:pt modelId="{A0B88C28-58CB-47BC-A019-8E6ECC1E3433}" type="pres">
      <dgm:prSet presAssocID="{4BB12DB9-F029-44A3-9096-09CD0CBEC39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5C38AD0-7899-429D-9442-3A15F79C1C54}" type="pres">
      <dgm:prSet presAssocID="{4BB12DB9-F029-44A3-9096-09CD0CBEC396}" presName="parentRect" presStyleLbl="alignNode1" presStyleIdx="2" presStyleCnt="3"/>
      <dgm:spPr/>
    </dgm:pt>
    <dgm:pt modelId="{414F305C-BA2D-48F0-8372-CD948BBDBD10}" type="pres">
      <dgm:prSet presAssocID="{4BB12DB9-F029-44A3-9096-09CD0CBEC396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399850">
              <a:alpha val="90000"/>
            </a:srgbClr>
          </a:solidFill>
        </a:ln>
      </dgm:spPr>
    </dgm:pt>
  </dgm:ptLst>
  <dgm:cxnLst>
    <dgm:cxn modelId="{742DB90F-364E-495B-96FF-9C0575691A79}" type="presOf" srcId="{BE885A76-5608-47C0-A2D7-7628FAC286EC}" destId="{4E7CEA17-67F2-4117-8032-EF711F879EE3}" srcOrd="0" destOrd="5" presId="urn:microsoft.com/office/officeart/2005/8/layout/bList2"/>
    <dgm:cxn modelId="{11FB8F15-AC56-427A-9D41-AC4EE502679A}" type="presOf" srcId="{4BB12DB9-F029-44A3-9096-09CD0CBEC396}" destId="{A0B88C28-58CB-47BC-A019-8E6ECC1E3433}" srcOrd="0" destOrd="0" presId="urn:microsoft.com/office/officeart/2005/8/layout/bList2"/>
    <dgm:cxn modelId="{4786E018-59CE-491C-87B6-A8A22849E498}" srcId="{B2566397-442B-42F5-A0E4-6A0D0E4097B1}" destId="{B36D82FB-DFE6-4139-9D79-69C75C1D06F7}" srcOrd="3" destOrd="0" parTransId="{7A148F45-1883-437D-B686-7A8E2C80F9FE}" sibTransId="{6B3D9206-A002-47FF-94DE-7669E779C717}"/>
    <dgm:cxn modelId="{68E9E918-CC75-414D-A74C-E59C06614B49}" srcId="{E19D8875-A3A2-4B8D-A2D1-B7B9A1E1AB58}" destId="{750F2F33-1D01-4061-9670-A2C264322839}" srcOrd="3" destOrd="0" parTransId="{21A4C9C2-1F80-4647-99E9-F79C58D720D3}" sibTransId="{21B2B2E1-5C82-4BDC-BA5A-FECC8604B011}"/>
    <dgm:cxn modelId="{2B299F1E-4DD7-4AA8-9ADF-F418332F1FE1}" srcId="{E19D8875-A3A2-4B8D-A2D1-B7B9A1E1AB58}" destId="{13A9929A-DB17-4433-BF13-1336AFBE03B7}" srcOrd="2" destOrd="0" parTransId="{A357EB5B-21E8-4385-AE67-DB2E8EA05280}" sibTransId="{30C53B29-A94F-4F91-9122-28951C2705E9}"/>
    <dgm:cxn modelId="{4F13AA25-BE94-4124-A823-83D6336D6A8D}" type="presOf" srcId="{E19D8875-A3A2-4B8D-A2D1-B7B9A1E1AB58}" destId="{49346686-1E91-4A28-A81C-DFE2DB8449CF}" srcOrd="0" destOrd="0" presId="urn:microsoft.com/office/officeart/2005/8/layout/bList2"/>
    <dgm:cxn modelId="{3EF48C28-8316-4DCD-A6D0-CBF43C29222D}" srcId="{E19D8875-A3A2-4B8D-A2D1-B7B9A1E1AB58}" destId="{B39AD442-BA42-4E62-8472-C1AF5429C98C}" srcOrd="0" destOrd="0" parTransId="{FC276E69-D2C3-46CC-AD8B-12FD4DC20722}" sibTransId="{2689B415-C255-47C0-8651-F38FF0715D84}"/>
    <dgm:cxn modelId="{12052C29-23C4-409D-A67C-6BAD45F26CDC}" type="presOf" srcId="{609BD812-8FE3-4055-AE55-D78C6A58A7AF}" destId="{543544A1-216A-419F-8E94-4D862CE087B8}" srcOrd="0" destOrd="0" presId="urn:microsoft.com/office/officeart/2005/8/layout/bList2"/>
    <dgm:cxn modelId="{F00C1A35-E434-4F09-8CE5-FD809243ED39}" type="presOf" srcId="{E2C75841-9DC2-40A8-ADF7-162F44F32F1F}" destId="{23FDFFD1-2DDA-45C6-8E64-4A2F5976F18F}" srcOrd="0" destOrd="0" presId="urn:microsoft.com/office/officeart/2005/8/layout/bList2"/>
    <dgm:cxn modelId="{D923A43C-6BA1-40A2-B1AB-9EB04E1DB160}" srcId="{B2566397-442B-42F5-A0E4-6A0D0E4097B1}" destId="{597FAD26-AE8C-448F-BA89-8CAC6C1B95F6}" srcOrd="1" destOrd="0" parTransId="{F5FC4B1D-32F4-471D-A53E-91DA73524CDA}" sibTransId="{A19E3E79-0F6D-4E00-80BA-7AE26432A526}"/>
    <dgm:cxn modelId="{B6DBD340-B35C-4C35-B4DA-4039737CDB7F}" type="presOf" srcId="{3204BA8F-3C06-440F-93CA-2018F7B455B7}" destId="{63A75992-783A-47B8-9FBB-862817429CFC}" srcOrd="0" destOrd="0" presId="urn:microsoft.com/office/officeart/2005/8/layout/bList2"/>
    <dgm:cxn modelId="{D6B35260-26D7-45E8-B771-01CF8C5A596D}" srcId="{E19D8875-A3A2-4B8D-A2D1-B7B9A1E1AB58}" destId="{A6DE4170-5E00-4EB3-8AE8-A3B22A591E85}" srcOrd="4" destOrd="0" parTransId="{271D6424-5E66-498D-B0C4-4290C57FB8C7}" sibTransId="{8B26010F-5FCF-426A-BC4F-D0FB602AC679}"/>
    <dgm:cxn modelId="{98753342-0D2E-4CAE-98D2-8D38D9A9A75A}" srcId="{3204BA8F-3C06-440F-93CA-2018F7B455B7}" destId="{B2566397-442B-42F5-A0E4-6A0D0E4097B1}" srcOrd="0" destOrd="0" parTransId="{CA8A2725-CC84-4BED-BA86-A5DDEFBE4455}" sibTransId="{2BBB3C80-A271-4564-8716-8F9554F3833D}"/>
    <dgm:cxn modelId="{45754042-B109-43E9-877A-941BCA0529B3}" type="presOf" srcId="{325EDB91-912B-439D-996C-863132540438}" destId="{4E7CEA17-67F2-4117-8032-EF711F879EE3}" srcOrd="0" destOrd="3" presId="urn:microsoft.com/office/officeart/2005/8/layout/bList2"/>
    <dgm:cxn modelId="{5852DF6A-8A9D-445F-8043-00E20E807F02}" type="presOf" srcId="{4BB12DB9-F029-44A3-9096-09CD0CBEC396}" destId="{35C38AD0-7899-429D-9442-3A15F79C1C54}" srcOrd="1" destOrd="0" presId="urn:microsoft.com/office/officeart/2005/8/layout/bList2"/>
    <dgm:cxn modelId="{DBDB8F71-0263-452F-8D3C-9623A9D09BA6}" type="presOf" srcId="{B2566397-442B-42F5-A0E4-6A0D0E4097B1}" destId="{C385FDBB-CA73-4AF5-9DE7-D83BA19F74CA}" srcOrd="0" destOrd="0" presId="urn:microsoft.com/office/officeart/2005/8/layout/bList2"/>
    <dgm:cxn modelId="{D4492478-BCC4-499B-A058-403E6450F404}" type="presOf" srcId="{E19D8875-A3A2-4B8D-A2D1-B7B9A1E1AB58}" destId="{C5CE936D-EF90-4B5B-906B-1CE10691A57F}" srcOrd="1" destOrd="0" presId="urn:microsoft.com/office/officeart/2005/8/layout/bList2"/>
    <dgm:cxn modelId="{2B0EA75A-0CF0-4341-85A5-8C8498C460DB}" type="presOf" srcId="{B36D82FB-DFE6-4139-9D79-69C75C1D06F7}" destId="{23FDFFD1-2DDA-45C6-8E64-4A2F5976F18F}" srcOrd="0" destOrd="3" presId="urn:microsoft.com/office/officeart/2005/8/layout/bList2"/>
    <dgm:cxn modelId="{015FAD80-9E55-4C2A-98C9-6FB1F1A6ED6A}" type="presOf" srcId="{13A9929A-DB17-4433-BF13-1336AFBE03B7}" destId="{DEED9475-08A3-4D36-915E-D27C6126B567}" srcOrd="0" destOrd="2" presId="urn:microsoft.com/office/officeart/2005/8/layout/bList2"/>
    <dgm:cxn modelId="{D9327084-2259-41D3-AEB9-CA32B71A601E}" srcId="{B2566397-442B-42F5-A0E4-6A0D0E4097B1}" destId="{0C68BF7C-2286-41E9-BBE7-8DE92C53E0BC}" srcOrd="2" destOrd="0" parTransId="{06A077E6-64D8-4169-B9DE-800E1A30158A}" sibTransId="{0046E943-57E2-454C-8234-5B975776F5C1}"/>
    <dgm:cxn modelId="{82A02187-18AC-4F61-ABA1-745A8BF1171C}" type="presOf" srcId="{750F2F33-1D01-4061-9670-A2C264322839}" destId="{DEED9475-08A3-4D36-915E-D27C6126B567}" srcOrd="0" destOrd="3" presId="urn:microsoft.com/office/officeart/2005/8/layout/bList2"/>
    <dgm:cxn modelId="{FECB9F8C-6D4F-4D4F-88F3-AE33064DCA06}" type="presOf" srcId="{DA5C658A-A1A7-4B99-A6AB-807ACAF8A264}" destId="{DEED9475-08A3-4D36-915E-D27C6126B567}" srcOrd="0" destOrd="1" presId="urn:microsoft.com/office/officeart/2005/8/layout/bList2"/>
    <dgm:cxn modelId="{6E401393-EA50-4150-BD51-5BDAEB622748}" type="presOf" srcId="{B2566397-442B-42F5-A0E4-6A0D0E4097B1}" destId="{70CF1AB9-EE0F-4024-B6A3-D41D30524C95}" srcOrd="1" destOrd="0" presId="urn:microsoft.com/office/officeart/2005/8/layout/bList2"/>
    <dgm:cxn modelId="{3544109E-B710-4527-A0FC-930EEEC36EDE}" srcId="{3204BA8F-3C06-440F-93CA-2018F7B455B7}" destId="{4BB12DB9-F029-44A3-9096-09CD0CBEC396}" srcOrd="2" destOrd="0" parTransId="{9A704593-AAEB-46B3-B00C-4E1E29FC87DB}" sibTransId="{C71726FE-C79F-4BCD-8D05-2AAD946BAB97}"/>
    <dgm:cxn modelId="{95E3E4A3-839F-4711-BE29-CB9A2A04EA57}" srcId="{4BB12DB9-F029-44A3-9096-09CD0CBEC396}" destId="{FBC906F6-53DA-4813-9519-53C9C87DBFC8}" srcOrd="2" destOrd="0" parTransId="{53707FD6-33E1-4269-A81F-96262AFC049D}" sibTransId="{27471D54-848B-44C9-9177-B03A246110EE}"/>
    <dgm:cxn modelId="{0D84E7AA-440A-433A-9159-550051182199}" type="presOf" srcId="{FBC906F6-53DA-4813-9519-53C9C87DBFC8}" destId="{4E7CEA17-67F2-4117-8032-EF711F879EE3}" srcOrd="0" destOrd="2" presId="urn:microsoft.com/office/officeart/2005/8/layout/bList2"/>
    <dgm:cxn modelId="{8D513CB0-1EF7-47BA-AAAC-944F38933B62}" type="presOf" srcId="{B39AD442-BA42-4E62-8472-C1AF5429C98C}" destId="{DEED9475-08A3-4D36-915E-D27C6126B567}" srcOrd="0" destOrd="0" presId="urn:microsoft.com/office/officeart/2005/8/layout/bList2"/>
    <dgm:cxn modelId="{EFC479B1-5356-44FE-AD57-B51AC3D446D8}" srcId="{4BB12DB9-F029-44A3-9096-09CD0CBEC396}" destId="{F75406F3-FB5F-435D-BB78-D41282EE6CC0}" srcOrd="0" destOrd="0" parTransId="{957D4B0D-C840-4ECF-ACF9-F5EF88E7BF8D}" sibTransId="{56318C82-5585-47D6-9E34-538A222E459B}"/>
    <dgm:cxn modelId="{771020B7-50D5-449D-B3A4-CEB16CF083B5}" srcId="{E19D8875-A3A2-4B8D-A2D1-B7B9A1E1AB58}" destId="{DA5C658A-A1A7-4B99-A6AB-807ACAF8A264}" srcOrd="1" destOrd="0" parTransId="{C2C27C64-8077-49B4-9330-418BB7DE5177}" sibTransId="{9636C426-B7C7-4C8D-8CE1-7EAEE7CAD22C}"/>
    <dgm:cxn modelId="{7117CCC3-4725-4E42-AE55-A4D2D1FC9EE6}" type="presOf" srcId="{8C86244B-8644-4FEC-88C1-6916310B904D}" destId="{4E7CEA17-67F2-4117-8032-EF711F879EE3}" srcOrd="0" destOrd="1" presId="urn:microsoft.com/office/officeart/2005/8/layout/bList2"/>
    <dgm:cxn modelId="{41DE20CE-7CBE-4064-B564-EA85C1F2DA19}" type="presOf" srcId="{597FAD26-AE8C-448F-BA89-8CAC6C1B95F6}" destId="{23FDFFD1-2DDA-45C6-8E64-4A2F5976F18F}" srcOrd="0" destOrd="1" presId="urn:microsoft.com/office/officeart/2005/8/layout/bList2"/>
    <dgm:cxn modelId="{5C3619D1-F9BF-4E75-A988-B2FFD909242B}" type="presOf" srcId="{A6DE4170-5E00-4EB3-8AE8-A3B22A591E85}" destId="{DEED9475-08A3-4D36-915E-D27C6126B567}" srcOrd="0" destOrd="4" presId="urn:microsoft.com/office/officeart/2005/8/layout/bList2"/>
    <dgm:cxn modelId="{76A62CD2-D1BB-4166-A351-953E82887D17}" type="presOf" srcId="{0C68BF7C-2286-41E9-BBE7-8DE92C53E0BC}" destId="{23FDFFD1-2DDA-45C6-8E64-4A2F5976F18F}" srcOrd="0" destOrd="2" presId="urn:microsoft.com/office/officeart/2005/8/layout/bList2"/>
    <dgm:cxn modelId="{DD11A4DB-50C3-4323-BD81-27AC3822210D}" srcId="{4BB12DB9-F029-44A3-9096-09CD0CBEC396}" destId="{BE885A76-5608-47C0-A2D7-7628FAC286EC}" srcOrd="5" destOrd="0" parTransId="{3B363946-C655-4489-946E-E8A6098E5DFB}" sibTransId="{C36C8249-3B9B-44F1-8E2F-E28D875A6CA9}"/>
    <dgm:cxn modelId="{949EFBDE-BA2D-4934-B0ED-B971B67787E7}" srcId="{B2566397-442B-42F5-A0E4-6A0D0E4097B1}" destId="{E2C75841-9DC2-40A8-ADF7-162F44F32F1F}" srcOrd="0" destOrd="0" parTransId="{23AEA2C1-29D1-4EF4-B6F1-BC21424219B9}" sibTransId="{094103CE-A8C2-4A03-9574-13952205DF36}"/>
    <dgm:cxn modelId="{3EFD39E0-D28F-436B-BA9F-E42441BBEF7D}" srcId="{4BB12DB9-F029-44A3-9096-09CD0CBEC396}" destId="{7D169238-26AA-4973-A704-5602BA4DA4D6}" srcOrd="4" destOrd="0" parTransId="{2AB0E4BE-6258-479F-9DFF-1CB5EA536790}" sibTransId="{16882FE0-0DED-4B8A-BAF7-83E08DBA8ACA}"/>
    <dgm:cxn modelId="{1F25C3E3-0E38-4126-9604-E54F05467398}" srcId="{4BB12DB9-F029-44A3-9096-09CD0CBEC396}" destId="{325EDB91-912B-439D-996C-863132540438}" srcOrd="3" destOrd="0" parTransId="{29ECE727-BE72-4CCB-A3C9-03D28C1799ED}" sibTransId="{D7426060-D68B-4A27-A983-8E64EA16C969}"/>
    <dgm:cxn modelId="{E8D350F0-0CAC-4F2D-A342-02A8458BA38C}" type="presOf" srcId="{F75406F3-FB5F-435D-BB78-D41282EE6CC0}" destId="{4E7CEA17-67F2-4117-8032-EF711F879EE3}" srcOrd="0" destOrd="0" presId="urn:microsoft.com/office/officeart/2005/8/layout/bList2"/>
    <dgm:cxn modelId="{6EA889F0-4028-4914-95BF-DBB1A3092E09}" srcId="{4BB12DB9-F029-44A3-9096-09CD0CBEC396}" destId="{8C86244B-8644-4FEC-88C1-6916310B904D}" srcOrd="1" destOrd="0" parTransId="{B472486D-5791-40E1-91F7-AC2427C27E84}" sibTransId="{15C14004-3CF7-43BB-9F6D-FD838867106F}"/>
    <dgm:cxn modelId="{BD9B70F7-6236-40DC-B4D5-ABA59EDBD73C}" type="presOf" srcId="{2BBB3C80-A271-4564-8716-8F9554F3833D}" destId="{E271B469-5725-4064-B653-D00533E2E09A}" srcOrd="0" destOrd="0" presId="urn:microsoft.com/office/officeart/2005/8/layout/bList2"/>
    <dgm:cxn modelId="{4F929AFB-090F-4FD4-8844-4F0E641DED34}" type="presOf" srcId="{7D169238-26AA-4973-A704-5602BA4DA4D6}" destId="{4E7CEA17-67F2-4117-8032-EF711F879EE3}" srcOrd="0" destOrd="4" presId="urn:microsoft.com/office/officeart/2005/8/layout/bList2"/>
    <dgm:cxn modelId="{8BC23AFF-365A-4986-8011-839EA0A77C22}" srcId="{3204BA8F-3C06-440F-93CA-2018F7B455B7}" destId="{E19D8875-A3A2-4B8D-A2D1-B7B9A1E1AB58}" srcOrd="1" destOrd="0" parTransId="{9C80E322-F4DB-4C08-B6D3-F80B9DB5AF47}" sibTransId="{609BD812-8FE3-4055-AE55-D78C6A58A7AF}"/>
    <dgm:cxn modelId="{D46F5D1D-1C26-42B5-880E-465093B170BF}" type="presParOf" srcId="{63A75992-783A-47B8-9FBB-862817429CFC}" destId="{C820406F-7ABD-4E87-9A2E-4CC06A31212F}" srcOrd="0" destOrd="0" presId="urn:microsoft.com/office/officeart/2005/8/layout/bList2"/>
    <dgm:cxn modelId="{FB9A61E9-963D-45FA-8EAD-79021BB8C9CD}" type="presParOf" srcId="{C820406F-7ABD-4E87-9A2E-4CC06A31212F}" destId="{23FDFFD1-2DDA-45C6-8E64-4A2F5976F18F}" srcOrd="0" destOrd="0" presId="urn:microsoft.com/office/officeart/2005/8/layout/bList2"/>
    <dgm:cxn modelId="{9C17635E-D649-4D34-974B-983FA3B4087A}" type="presParOf" srcId="{C820406F-7ABD-4E87-9A2E-4CC06A31212F}" destId="{C385FDBB-CA73-4AF5-9DE7-D83BA19F74CA}" srcOrd="1" destOrd="0" presId="urn:microsoft.com/office/officeart/2005/8/layout/bList2"/>
    <dgm:cxn modelId="{07FF8F7D-6550-422A-9219-AC26301B1BC3}" type="presParOf" srcId="{C820406F-7ABD-4E87-9A2E-4CC06A31212F}" destId="{70CF1AB9-EE0F-4024-B6A3-D41D30524C95}" srcOrd="2" destOrd="0" presId="urn:microsoft.com/office/officeart/2005/8/layout/bList2"/>
    <dgm:cxn modelId="{DC227D8F-5230-4294-8C30-2F06A9569E4E}" type="presParOf" srcId="{C820406F-7ABD-4E87-9A2E-4CC06A31212F}" destId="{5F242259-32DA-48D4-8B9C-EBA4D383C725}" srcOrd="3" destOrd="0" presId="urn:microsoft.com/office/officeart/2005/8/layout/bList2"/>
    <dgm:cxn modelId="{7D95A06F-8CBC-4C82-9198-19BE51CB9E28}" type="presParOf" srcId="{63A75992-783A-47B8-9FBB-862817429CFC}" destId="{E271B469-5725-4064-B653-D00533E2E09A}" srcOrd="1" destOrd="0" presId="urn:microsoft.com/office/officeart/2005/8/layout/bList2"/>
    <dgm:cxn modelId="{026CAB0D-39BB-4E59-8736-E7136B606434}" type="presParOf" srcId="{63A75992-783A-47B8-9FBB-862817429CFC}" destId="{73F67CB0-CEA1-4C60-9E4C-A27BDEB9DC45}" srcOrd="2" destOrd="0" presId="urn:microsoft.com/office/officeart/2005/8/layout/bList2"/>
    <dgm:cxn modelId="{D294761D-DD8B-4CA7-A4A0-7D42D4D9B6F0}" type="presParOf" srcId="{73F67CB0-CEA1-4C60-9E4C-A27BDEB9DC45}" destId="{DEED9475-08A3-4D36-915E-D27C6126B567}" srcOrd="0" destOrd="0" presId="urn:microsoft.com/office/officeart/2005/8/layout/bList2"/>
    <dgm:cxn modelId="{F11AC92C-CCAF-4BAA-BE79-7552EFF64B63}" type="presParOf" srcId="{73F67CB0-CEA1-4C60-9E4C-A27BDEB9DC45}" destId="{49346686-1E91-4A28-A81C-DFE2DB8449CF}" srcOrd="1" destOrd="0" presId="urn:microsoft.com/office/officeart/2005/8/layout/bList2"/>
    <dgm:cxn modelId="{410FF2C7-1A13-4BBE-9281-DE6D8FD6CDFA}" type="presParOf" srcId="{73F67CB0-CEA1-4C60-9E4C-A27BDEB9DC45}" destId="{C5CE936D-EF90-4B5B-906B-1CE10691A57F}" srcOrd="2" destOrd="0" presId="urn:microsoft.com/office/officeart/2005/8/layout/bList2"/>
    <dgm:cxn modelId="{DFB32141-A319-49FC-A6F5-43405C22DC77}" type="presParOf" srcId="{73F67CB0-CEA1-4C60-9E4C-A27BDEB9DC45}" destId="{7734BA05-135B-48C9-BD19-38576CD40494}" srcOrd="3" destOrd="0" presId="urn:microsoft.com/office/officeart/2005/8/layout/bList2"/>
    <dgm:cxn modelId="{00AFB220-B664-4A3C-AD3E-14814234E024}" type="presParOf" srcId="{63A75992-783A-47B8-9FBB-862817429CFC}" destId="{543544A1-216A-419F-8E94-4D862CE087B8}" srcOrd="3" destOrd="0" presId="urn:microsoft.com/office/officeart/2005/8/layout/bList2"/>
    <dgm:cxn modelId="{97FD05E8-C403-4F94-A4A1-69C5697DE3B4}" type="presParOf" srcId="{63A75992-783A-47B8-9FBB-862817429CFC}" destId="{27E5ECC8-1966-4441-A2BC-E22565D675BE}" srcOrd="4" destOrd="0" presId="urn:microsoft.com/office/officeart/2005/8/layout/bList2"/>
    <dgm:cxn modelId="{6316D4F7-02E0-48E4-9381-1005F62BBEC9}" type="presParOf" srcId="{27E5ECC8-1966-4441-A2BC-E22565D675BE}" destId="{4E7CEA17-67F2-4117-8032-EF711F879EE3}" srcOrd="0" destOrd="0" presId="urn:microsoft.com/office/officeart/2005/8/layout/bList2"/>
    <dgm:cxn modelId="{5E34A673-4296-4BF8-A1C7-41A6FA7E180E}" type="presParOf" srcId="{27E5ECC8-1966-4441-A2BC-E22565D675BE}" destId="{A0B88C28-58CB-47BC-A019-8E6ECC1E3433}" srcOrd="1" destOrd="0" presId="urn:microsoft.com/office/officeart/2005/8/layout/bList2"/>
    <dgm:cxn modelId="{FA06A99D-D563-43E7-AC44-187830BD664C}" type="presParOf" srcId="{27E5ECC8-1966-4441-A2BC-E22565D675BE}" destId="{35C38AD0-7899-429D-9442-3A15F79C1C54}" srcOrd="2" destOrd="0" presId="urn:microsoft.com/office/officeart/2005/8/layout/bList2"/>
    <dgm:cxn modelId="{D0CCF2ED-6636-4F78-A1B7-A73C3B6713B7}" type="presParOf" srcId="{27E5ECC8-1966-4441-A2BC-E22565D675BE}" destId="{414F305C-BA2D-48F0-8372-CD948BBDBD10}" srcOrd="3" destOrd="0" presId="urn:microsoft.com/office/officeart/2005/8/layout/b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DFFD1-2DDA-45C6-8E64-4A2F5976F18F}">
      <dsp:nvSpPr>
        <dsp:cNvPr id="0" name=""/>
        <dsp:cNvSpPr/>
      </dsp:nvSpPr>
      <dsp:spPr>
        <a:xfrm>
          <a:off x="5888" y="1093171"/>
          <a:ext cx="2543492" cy="18986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D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Expat centrum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Kariérové poradenství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DMS/PAV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Vzdělávací vouchery</a:t>
          </a:r>
        </a:p>
      </dsp:txBody>
      <dsp:txXfrm>
        <a:off x="50376" y="1137659"/>
        <a:ext cx="2454516" cy="1854175"/>
      </dsp:txXfrm>
    </dsp:sp>
    <dsp:sp modelId="{70CF1AB9-EE0F-4024-B6A3-D41D30524C95}">
      <dsp:nvSpPr>
        <dsp:cNvPr id="0" name=""/>
        <dsp:cNvSpPr/>
      </dsp:nvSpPr>
      <dsp:spPr>
        <a:xfrm>
          <a:off x="5888" y="2991834"/>
          <a:ext cx="2543492" cy="816425"/>
        </a:xfrm>
        <a:prstGeom prst="rect">
          <a:avLst/>
        </a:prstGeom>
        <a:solidFill>
          <a:srgbClr val="00ADD0"/>
        </a:solidFill>
        <a:ln w="25400" cap="flat" cmpd="sng" algn="ctr">
          <a:solidFill>
            <a:srgbClr val="00AD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Práce</a:t>
          </a:r>
        </a:p>
      </dsp:txBody>
      <dsp:txXfrm>
        <a:off x="5888" y="2991834"/>
        <a:ext cx="1791191" cy="816425"/>
      </dsp:txXfrm>
    </dsp:sp>
    <dsp:sp modelId="{5F242259-32DA-48D4-8B9C-EBA4D383C725}">
      <dsp:nvSpPr>
        <dsp:cNvPr id="0" name=""/>
        <dsp:cNvSpPr/>
      </dsp:nvSpPr>
      <dsp:spPr>
        <a:xfrm>
          <a:off x="1869031" y="3121516"/>
          <a:ext cx="890222" cy="8902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rgbClr val="F0A116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D9475-08A3-4D36-915E-D27C6126B567}">
      <dsp:nvSpPr>
        <dsp:cNvPr id="0" name=""/>
        <dsp:cNvSpPr/>
      </dsp:nvSpPr>
      <dsp:spPr>
        <a:xfrm>
          <a:off x="2979801" y="1093171"/>
          <a:ext cx="2543492" cy="18986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D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Aplikace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Služby infrastruktury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Inovační vouchery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 err="1">
              <a:solidFill>
                <a:srgbClr val="003C69"/>
              </a:solidFill>
              <a:latin typeface="+mn-lt"/>
            </a:rPr>
            <a:t>Coworky</a:t>
          </a:r>
          <a:endParaRPr lang="cs-CZ" sz="1800" kern="1200" dirty="0">
            <a:solidFill>
              <a:srgbClr val="003C69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800" kern="1200" dirty="0">
            <a:solidFill>
              <a:srgbClr val="003C69"/>
            </a:solidFill>
            <a:latin typeface="+mn-lt"/>
          </a:endParaRPr>
        </a:p>
      </dsp:txBody>
      <dsp:txXfrm>
        <a:off x="3024289" y="1137659"/>
        <a:ext cx="2454516" cy="1854175"/>
      </dsp:txXfrm>
    </dsp:sp>
    <dsp:sp modelId="{C5CE936D-EF90-4B5B-906B-1CE10691A57F}">
      <dsp:nvSpPr>
        <dsp:cNvPr id="0" name=""/>
        <dsp:cNvSpPr/>
      </dsp:nvSpPr>
      <dsp:spPr>
        <a:xfrm>
          <a:off x="2979801" y="2991834"/>
          <a:ext cx="2543492" cy="816425"/>
        </a:xfrm>
        <a:prstGeom prst="rect">
          <a:avLst/>
        </a:prstGeom>
        <a:solidFill>
          <a:srgbClr val="00ADD0"/>
        </a:solidFill>
        <a:ln w="25400" cap="flat" cmpd="sng" algn="ctr">
          <a:solidFill>
            <a:srgbClr val="00AD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Podnikání</a:t>
          </a:r>
        </a:p>
      </dsp:txBody>
      <dsp:txXfrm>
        <a:off x="2979801" y="2991834"/>
        <a:ext cx="1791191" cy="816425"/>
      </dsp:txXfrm>
    </dsp:sp>
    <dsp:sp modelId="{7734BA05-135B-48C9-BD19-38576CD40494}">
      <dsp:nvSpPr>
        <dsp:cNvPr id="0" name=""/>
        <dsp:cNvSpPr/>
      </dsp:nvSpPr>
      <dsp:spPr>
        <a:xfrm>
          <a:off x="4842944" y="3121516"/>
          <a:ext cx="890222" cy="8902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rgbClr val="AF1432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CEA17-67F2-4117-8032-EF711F879EE3}">
      <dsp:nvSpPr>
        <dsp:cNvPr id="0" name=""/>
        <dsp:cNvSpPr/>
      </dsp:nvSpPr>
      <dsp:spPr>
        <a:xfrm>
          <a:off x="5953713" y="1093171"/>
          <a:ext cx="2543492" cy="18986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D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Bydlení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Klimatické změny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MHD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Zpracování odpadů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Fotovoltaika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003C69"/>
              </a:solidFill>
              <a:latin typeface="+mn-lt"/>
            </a:rPr>
            <a:t>Elektrolyzér</a:t>
          </a:r>
        </a:p>
      </dsp:txBody>
      <dsp:txXfrm>
        <a:off x="5998201" y="1137659"/>
        <a:ext cx="2454516" cy="1854175"/>
      </dsp:txXfrm>
    </dsp:sp>
    <dsp:sp modelId="{35C38AD0-7899-429D-9442-3A15F79C1C54}">
      <dsp:nvSpPr>
        <dsp:cNvPr id="0" name=""/>
        <dsp:cNvSpPr/>
      </dsp:nvSpPr>
      <dsp:spPr>
        <a:xfrm>
          <a:off x="5953713" y="2991834"/>
          <a:ext cx="2543492" cy="816425"/>
        </a:xfrm>
        <a:prstGeom prst="rect">
          <a:avLst/>
        </a:prstGeom>
        <a:solidFill>
          <a:srgbClr val="00ADD0"/>
        </a:solidFill>
        <a:ln w="25400" cap="flat" cmpd="sng" algn="ctr">
          <a:solidFill>
            <a:srgbClr val="00AD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Prostředí</a:t>
          </a:r>
        </a:p>
      </dsp:txBody>
      <dsp:txXfrm>
        <a:off x="5953713" y="2991834"/>
        <a:ext cx="1791191" cy="816425"/>
      </dsp:txXfrm>
    </dsp:sp>
    <dsp:sp modelId="{414F305C-BA2D-48F0-8372-CD948BBDBD10}">
      <dsp:nvSpPr>
        <dsp:cNvPr id="0" name=""/>
        <dsp:cNvSpPr/>
      </dsp:nvSpPr>
      <dsp:spPr>
        <a:xfrm>
          <a:off x="7816856" y="3121516"/>
          <a:ext cx="890222" cy="89022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rgbClr val="3998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BBA2-C922-4716-A2E4-6ECA3285C882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D09A-569F-42ED-84D8-484C16694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9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78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25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2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BF20-F4FE-4F24-8621-B32C11AE552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43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62c94e3c9f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62c94e3c9f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69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1867575"/>
            <a:ext cx="9089390" cy="128865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3406722"/>
            <a:ext cx="7485380" cy="1536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240754"/>
            <a:ext cx="2406015" cy="512956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240754"/>
            <a:ext cx="7039822" cy="51295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FOUR COLUMNS 2">
    <p:bg>
      <p:bgPr>
        <a:solidFill>
          <a:srgbClr val="FFFF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839106" y="634381"/>
            <a:ext cx="9015013" cy="669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5"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 idx="2"/>
          </p:nvPr>
        </p:nvSpPr>
        <p:spPr>
          <a:xfrm>
            <a:off x="839092" y="1879913"/>
            <a:ext cx="2321113" cy="5757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104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104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104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104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104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104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104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104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104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"/>
          </p:nvPr>
        </p:nvSpPr>
        <p:spPr>
          <a:xfrm>
            <a:off x="839092" y="2351301"/>
            <a:ext cx="2321113" cy="1098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86"/>
            </a:lvl1pPr>
            <a:lvl2pPr lvl="1" algn="r" rtl="0">
              <a:spcBef>
                <a:spcPts val="1870"/>
              </a:spcBef>
              <a:spcAft>
                <a:spcPts val="0"/>
              </a:spcAft>
              <a:buNone/>
              <a:defRPr sz="1286"/>
            </a:lvl2pPr>
            <a:lvl3pPr lvl="2" algn="r" rtl="0">
              <a:spcBef>
                <a:spcPts val="1870"/>
              </a:spcBef>
              <a:spcAft>
                <a:spcPts val="0"/>
              </a:spcAft>
              <a:buNone/>
              <a:defRPr sz="1286"/>
            </a:lvl3pPr>
            <a:lvl4pPr lvl="3" algn="r" rtl="0">
              <a:spcBef>
                <a:spcPts val="1870"/>
              </a:spcBef>
              <a:spcAft>
                <a:spcPts val="0"/>
              </a:spcAft>
              <a:buNone/>
              <a:defRPr sz="1286"/>
            </a:lvl4pPr>
            <a:lvl5pPr lvl="4" algn="r" rtl="0">
              <a:spcBef>
                <a:spcPts val="1870"/>
              </a:spcBef>
              <a:spcAft>
                <a:spcPts val="0"/>
              </a:spcAft>
              <a:buNone/>
              <a:defRPr sz="1286"/>
            </a:lvl5pPr>
            <a:lvl6pPr lvl="5" algn="r" rtl="0">
              <a:spcBef>
                <a:spcPts val="1870"/>
              </a:spcBef>
              <a:spcAft>
                <a:spcPts val="0"/>
              </a:spcAft>
              <a:buNone/>
              <a:defRPr sz="1286"/>
            </a:lvl6pPr>
            <a:lvl7pPr lvl="6" algn="r" rtl="0">
              <a:spcBef>
                <a:spcPts val="1870"/>
              </a:spcBef>
              <a:spcAft>
                <a:spcPts val="0"/>
              </a:spcAft>
              <a:buNone/>
              <a:defRPr sz="1286"/>
            </a:lvl7pPr>
            <a:lvl8pPr lvl="7" algn="r" rtl="0">
              <a:spcBef>
                <a:spcPts val="1870"/>
              </a:spcBef>
              <a:spcAft>
                <a:spcPts val="0"/>
              </a:spcAft>
              <a:buNone/>
              <a:defRPr sz="1286"/>
            </a:lvl8pPr>
            <a:lvl9pPr lvl="8" algn="r" rtl="0">
              <a:spcBef>
                <a:spcPts val="1870"/>
              </a:spcBef>
              <a:spcAft>
                <a:spcPts val="1870"/>
              </a:spcAft>
              <a:buNone/>
              <a:defRPr sz="1286"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title" idx="3"/>
          </p:nvPr>
        </p:nvSpPr>
        <p:spPr>
          <a:xfrm>
            <a:off x="7533172" y="1879913"/>
            <a:ext cx="2321113" cy="5757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4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4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4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4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4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4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4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4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4"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4"/>
          </p:nvPr>
        </p:nvSpPr>
        <p:spPr>
          <a:xfrm>
            <a:off x="7533172" y="2351301"/>
            <a:ext cx="2321113" cy="1098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86"/>
            </a:lvl1pPr>
            <a:lvl2pPr lvl="1" rtl="0">
              <a:spcBef>
                <a:spcPts val="1870"/>
              </a:spcBef>
              <a:spcAft>
                <a:spcPts val="0"/>
              </a:spcAft>
              <a:buNone/>
              <a:defRPr sz="1286"/>
            </a:lvl2pPr>
            <a:lvl3pPr lvl="2" rtl="0">
              <a:spcBef>
                <a:spcPts val="1870"/>
              </a:spcBef>
              <a:spcAft>
                <a:spcPts val="0"/>
              </a:spcAft>
              <a:buNone/>
              <a:defRPr sz="1286"/>
            </a:lvl3pPr>
            <a:lvl4pPr lvl="3" rtl="0">
              <a:spcBef>
                <a:spcPts val="1870"/>
              </a:spcBef>
              <a:spcAft>
                <a:spcPts val="0"/>
              </a:spcAft>
              <a:buNone/>
              <a:defRPr sz="1286"/>
            </a:lvl4pPr>
            <a:lvl5pPr lvl="4" rtl="0">
              <a:spcBef>
                <a:spcPts val="1870"/>
              </a:spcBef>
              <a:spcAft>
                <a:spcPts val="0"/>
              </a:spcAft>
              <a:buNone/>
              <a:defRPr sz="1286"/>
            </a:lvl5pPr>
            <a:lvl6pPr lvl="5" rtl="0">
              <a:spcBef>
                <a:spcPts val="1870"/>
              </a:spcBef>
              <a:spcAft>
                <a:spcPts val="0"/>
              </a:spcAft>
              <a:buNone/>
              <a:defRPr sz="1286"/>
            </a:lvl6pPr>
            <a:lvl7pPr lvl="6" rtl="0">
              <a:spcBef>
                <a:spcPts val="1870"/>
              </a:spcBef>
              <a:spcAft>
                <a:spcPts val="0"/>
              </a:spcAft>
              <a:buNone/>
              <a:defRPr sz="1286"/>
            </a:lvl7pPr>
            <a:lvl8pPr lvl="7" rtl="0">
              <a:spcBef>
                <a:spcPts val="1870"/>
              </a:spcBef>
              <a:spcAft>
                <a:spcPts val="0"/>
              </a:spcAft>
              <a:buNone/>
              <a:defRPr sz="1286"/>
            </a:lvl8pPr>
            <a:lvl9pPr lvl="8" rtl="0">
              <a:spcBef>
                <a:spcPts val="1870"/>
              </a:spcBef>
              <a:spcAft>
                <a:spcPts val="1870"/>
              </a:spcAft>
              <a:buNone/>
              <a:defRPr sz="1286"/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title" idx="5"/>
          </p:nvPr>
        </p:nvSpPr>
        <p:spPr>
          <a:xfrm>
            <a:off x="839092" y="3774932"/>
            <a:ext cx="2321113" cy="5757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104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104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104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104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104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104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104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104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104"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subTitle" idx="6"/>
          </p:nvPr>
        </p:nvSpPr>
        <p:spPr>
          <a:xfrm>
            <a:off x="839092" y="4246320"/>
            <a:ext cx="2321113" cy="1098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86"/>
            </a:lvl1pPr>
            <a:lvl2pPr lvl="1" algn="r" rtl="0">
              <a:spcBef>
                <a:spcPts val="1870"/>
              </a:spcBef>
              <a:spcAft>
                <a:spcPts val="0"/>
              </a:spcAft>
              <a:buNone/>
              <a:defRPr sz="1286"/>
            </a:lvl2pPr>
            <a:lvl3pPr lvl="2" algn="r" rtl="0">
              <a:spcBef>
                <a:spcPts val="1870"/>
              </a:spcBef>
              <a:spcAft>
                <a:spcPts val="0"/>
              </a:spcAft>
              <a:buNone/>
              <a:defRPr sz="1286"/>
            </a:lvl3pPr>
            <a:lvl4pPr lvl="3" algn="r" rtl="0">
              <a:spcBef>
                <a:spcPts val="1870"/>
              </a:spcBef>
              <a:spcAft>
                <a:spcPts val="0"/>
              </a:spcAft>
              <a:buNone/>
              <a:defRPr sz="1286"/>
            </a:lvl4pPr>
            <a:lvl5pPr lvl="4" algn="r" rtl="0">
              <a:spcBef>
                <a:spcPts val="1870"/>
              </a:spcBef>
              <a:spcAft>
                <a:spcPts val="0"/>
              </a:spcAft>
              <a:buNone/>
              <a:defRPr sz="1286"/>
            </a:lvl5pPr>
            <a:lvl6pPr lvl="5" algn="r" rtl="0">
              <a:spcBef>
                <a:spcPts val="1870"/>
              </a:spcBef>
              <a:spcAft>
                <a:spcPts val="0"/>
              </a:spcAft>
              <a:buNone/>
              <a:defRPr sz="1286"/>
            </a:lvl6pPr>
            <a:lvl7pPr lvl="6" algn="r" rtl="0">
              <a:spcBef>
                <a:spcPts val="1870"/>
              </a:spcBef>
              <a:spcAft>
                <a:spcPts val="0"/>
              </a:spcAft>
              <a:buNone/>
              <a:defRPr sz="1286"/>
            </a:lvl7pPr>
            <a:lvl8pPr lvl="7" algn="r" rtl="0">
              <a:spcBef>
                <a:spcPts val="1870"/>
              </a:spcBef>
              <a:spcAft>
                <a:spcPts val="0"/>
              </a:spcAft>
              <a:buNone/>
              <a:defRPr sz="1286"/>
            </a:lvl8pPr>
            <a:lvl9pPr lvl="8" algn="r" rtl="0">
              <a:spcBef>
                <a:spcPts val="1870"/>
              </a:spcBef>
              <a:spcAft>
                <a:spcPts val="1870"/>
              </a:spcAft>
              <a:buNone/>
              <a:defRPr sz="1286"/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title" idx="7"/>
          </p:nvPr>
        </p:nvSpPr>
        <p:spPr>
          <a:xfrm>
            <a:off x="7533172" y="3774932"/>
            <a:ext cx="2321113" cy="5757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4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4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4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4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4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4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4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4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4"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subTitle" idx="8"/>
          </p:nvPr>
        </p:nvSpPr>
        <p:spPr>
          <a:xfrm>
            <a:off x="7533172" y="4246320"/>
            <a:ext cx="2321113" cy="1098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86"/>
            </a:lvl1pPr>
            <a:lvl2pPr lvl="1" rtl="0">
              <a:spcBef>
                <a:spcPts val="1870"/>
              </a:spcBef>
              <a:spcAft>
                <a:spcPts val="0"/>
              </a:spcAft>
              <a:buNone/>
              <a:defRPr sz="1286"/>
            </a:lvl2pPr>
            <a:lvl3pPr lvl="2" rtl="0">
              <a:spcBef>
                <a:spcPts val="1870"/>
              </a:spcBef>
              <a:spcAft>
                <a:spcPts val="0"/>
              </a:spcAft>
              <a:buNone/>
              <a:defRPr sz="1286"/>
            </a:lvl3pPr>
            <a:lvl4pPr lvl="3" rtl="0">
              <a:spcBef>
                <a:spcPts val="1870"/>
              </a:spcBef>
              <a:spcAft>
                <a:spcPts val="0"/>
              </a:spcAft>
              <a:buNone/>
              <a:defRPr sz="1286"/>
            </a:lvl4pPr>
            <a:lvl5pPr lvl="4" rtl="0">
              <a:spcBef>
                <a:spcPts val="1870"/>
              </a:spcBef>
              <a:spcAft>
                <a:spcPts val="0"/>
              </a:spcAft>
              <a:buNone/>
              <a:defRPr sz="1286"/>
            </a:lvl5pPr>
            <a:lvl6pPr lvl="5" rtl="0">
              <a:spcBef>
                <a:spcPts val="1870"/>
              </a:spcBef>
              <a:spcAft>
                <a:spcPts val="0"/>
              </a:spcAft>
              <a:buNone/>
              <a:defRPr sz="1286"/>
            </a:lvl6pPr>
            <a:lvl7pPr lvl="6" rtl="0">
              <a:spcBef>
                <a:spcPts val="1870"/>
              </a:spcBef>
              <a:spcAft>
                <a:spcPts val="0"/>
              </a:spcAft>
              <a:buNone/>
              <a:defRPr sz="1286"/>
            </a:lvl7pPr>
            <a:lvl8pPr lvl="7" rtl="0">
              <a:spcBef>
                <a:spcPts val="1870"/>
              </a:spcBef>
              <a:spcAft>
                <a:spcPts val="0"/>
              </a:spcAft>
              <a:buNone/>
              <a:defRPr sz="1286"/>
            </a:lvl8pPr>
            <a:lvl9pPr lvl="8" rtl="0">
              <a:spcBef>
                <a:spcPts val="1870"/>
              </a:spcBef>
              <a:spcAft>
                <a:spcPts val="1870"/>
              </a:spcAft>
              <a:buNone/>
              <a:defRPr sz="128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6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3863180"/>
            <a:ext cx="9089390" cy="119402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2548084"/>
            <a:ext cx="9089390" cy="13150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5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1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3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1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3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345712"/>
            <a:ext cx="4724775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1906540"/>
            <a:ext cx="4724775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101" y="1345712"/>
            <a:ext cx="4726631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1906540"/>
            <a:ext cx="4726631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9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8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239361"/>
            <a:ext cx="3518055" cy="101867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239362"/>
            <a:ext cx="5977908" cy="513095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258040"/>
            <a:ext cx="3518055" cy="4112281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4208304"/>
            <a:ext cx="6416040" cy="4968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537171"/>
            <a:ext cx="6416040" cy="3607118"/>
          </a:xfrm>
        </p:spPr>
        <p:txBody>
          <a:bodyPr/>
          <a:lstStyle>
            <a:lvl1pPr marL="0" indent="0">
              <a:buNone/>
              <a:defRPr sz="3700"/>
            </a:lvl1pPr>
            <a:lvl2pPr marL="534558" indent="0">
              <a:buNone/>
              <a:defRPr sz="3300"/>
            </a:lvl2pPr>
            <a:lvl3pPr marL="1069116" indent="0">
              <a:buNone/>
              <a:defRPr sz="2800"/>
            </a:lvl3pPr>
            <a:lvl4pPr marL="1603675" indent="0">
              <a:buNone/>
              <a:defRPr sz="2300"/>
            </a:lvl4pPr>
            <a:lvl5pPr marL="2138233" indent="0">
              <a:buNone/>
              <a:defRPr sz="2300"/>
            </a:lvl5pPr>
            <a:lvl6pPr marL="2672791" indent="0">
              <a:buNone/>
              <a:defRPr sz="2300"/>
            </a:lvl6pPr>
            <a:lvl7pPr marL="3207349" indent="0">
              <a:buNone/>
              <a:defRPr sz="2300"/>
            </a:lvl7pPr>
            <a:lvl8pPr marL="3741908" indent="0">
              <a:buNone/>
              <a:defRPr sz="2300"/>
            </a:lvl8pPr>
            <a:lvl9pPr marL="427646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4705118"/>
            <a:ext cx="6416040" cy="705559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240754"/>
            <a:ext cx="9624060" cy="1001977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402769"/>
            <a:ext cx="9624060" cy="3967551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E86-7C58-4DA6-9EFD-84489A45ED73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5572107"/>
            <a:ext cx="3386243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6911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19" indent="-40091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7" indent="-33409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6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4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2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0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10693400" cy="60150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72BC65-30FD-4720-B760-02DD08E4B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350998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A47844-70C0-4A55-9CE2-9B1B490A8FCA}"/>
              </a:ext>
            </a:extLst>
          </p:cNvPr>
          <p:cNvSpPr txBox="1"/>
          <p:nvPr/>
        </p:nvSpPr>
        <p:spPr>
          <a:xfrm>
            <a:off x="2034332" y="4747380"/>
            <a:ext cx="3240360" cy="830997"/>
          </a:xfrm>
          <a:prstGeom prst="rect">
            <a:avLst/>
          </a:prstGeom>
          <a:solidFill>
            <a:srgbClr val="003C69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STRATEGIE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2021 - 2027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3966820"/>
            <a:ext cx="7053663" cy="893534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47EC9C4-091D-4225-B64B-1B0B9A43C0C5}"/>
              </a:ext>
            </a:extLst>
          </p:cNvPr>
          <p:cNvCxnSpPr>
            <a:cxnSpLocks/>
          </p:cNvCxnSpPr>
          <p:nvPr/>
        </p:nvCxnSpPr>
        <p:spPr>
          <a:xfrm>
            <a:off x="0" y="3509987"/>
            <a:ext cx="10693400" cy="0"/>
          </a:xfrm>
          <a:prstGeom prst="line">
            <a:avLst/>
          </a:prstGeom>
          <a:ln w="19050"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A4C6C0-E696-4008-A382-CCCEDE3AF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739" y="1816115"/>
            <a:ext cx="3244325" cy="560829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ADD0"/>
                </a:solidFill>
              </a:rPr>
              <a:t>Operační programy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39AC09-1C14-4FC2-A8CA-89767A5BF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238" y="2523261"/>
            <a:ext cx="3600400" cy="2664296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03C69"/>
                </a:solidFill>
              </a:rPr>
              <a:t>Jan Amos Komenský</a:t>
            </a:r>
          </a:p>
          <a:p>
            <a:r>
              <a:rPr lang="cs-CZ" sz="1800" dirty="0">
                <a:solidFill>
                  <a:srgbClr val="003C69"/>
                </a:solidFill>
              </a:rPr>
              <a:t>Doprava III</a:t>
            </a:r>
          </a:p>
          <a:p>
            <a:r>
              <a:rPr lang="cs-CZ" sz="1800" dirty="0">
                <a:solidFill>
                  <a:srgbClr val="003C69"/>
                </a:solidFill>
              </a:rPr>
              <a:t>Životní prostředí</a:t>
            </a:r>
          </a:p>
          <a:p>
            <a:r>
              <a:rPr lang="cs-CZ" sz="1800" dirty="0">
                <a:solidFill>
                  <a:srgbClr val="003C69"/>
                </a:solidFill>
              </a:rPr>
              <a:t>Integrovaný regionální</a:t>
            </a:r>
          </a:p>
          <a:p>
            <a:r>
              <a:rPr lang="cs-CZ" sz="1800" dirty="0">
                <a:solidFill>
                  <a:srgbClr val="003C69"/>
                </a:solidFill>
              </a:rPr>
              <a:t>Zaměstnanost+</a:t>
            </a:r>
          </a:p>
          <a:p>
            <a:r>
              <a:rPr lang="cs-CZ" sz="1800" dirty="0">
                <a:solidFill>
                  <a:srgbClr val="003C69"/>
                </a:solidFill>
              </a:rPr>
              <a:t>Implementující JTF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B421F0-71FD-4DB9-8275-CBF06B006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9777" y="1816115"/>
            <a:ext cx="3744416" cy="560829"/>
          </a:xfrm>
        </p:spPr>
        <p:txBody>
          <a:bodyPr/>
          <a:lstStyle/>
          <a:p>
            <a:r>
              <a:rPr lang="cs-CZ" dirty="0">
                <a:solidFill>
                  <a:srgbClr val="00ADD0"/>
                </a:solidFill>
              </a:rPr>
              <a:t>Další zdroje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0DDCE5-9FFA-4E7E-960F-B78CDF796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9777" y="2551845"/>
            <a:ext cx="3935248" cy="2524649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03C69"/>
                </a:solidFill>
              </a:rPr>
              <a:t>TA ČR		</a:t>
            </a:r>
          </a:p>
          <a:p>
            <a:r>
              <a:rPr lang="cs-CZ" sz="1800" dirty="0">
                <a:solidFill>
                  <a:srgbClr val="003C69"/>
                </a:solidFill>
              </a:rPr>
              <a:t>HORIZON 2020</a:t>
            </a:r>
          </a:p>
          <a:p>
            <a:r>
              <a:rPr lang="cs-CZ" sz="1800" dirty="0">
                <a:solidFill>
                  <a:srgbClr val="003C69"/>
                </a:solidFill>
              </a:rPr>
              <a:t>Státní fond životního prostředí</a:t>
            </a:r>
          </a:p>
          <a:p>
            <a:r>
              <a:rPr lang="cs-CZ" sz="1800" dirty="0">
                <a:solidFill>
                  <a:srgbClr val="003C69"/>
                </a:solidFill>
              </a:rPr>
              <a:t>LIFE</a:t>
            </a:r>
          </a:p>
          <a:p>
            <a:r>
              <a:rPr lang="cs-CZ" sz="1800" dirty="0">
                <a:solidFill>
                  <a:srgbClr val="003C69"/>
                </a:solidFill>
              </a:rPr>
              <a:t>Modernizační fond</a:t>
            </a:r>
          </a:p>
          <a:p>
            <a:r>
              <a:rPr lang="cs-CZ" sz="1800" dirty="0">
                <a:solidFill>
                  <a:srgbClr val="003C69"/>
                </a:solidFill>
              </a:rPr>
              <a:t>Urban Innovative Actions</a:t>
            </a:r>
          </a:p>
          <a:p>
            <a:endParaRPr lang="cs-CZ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56EBB216-2424-458A-B13B-562FFD67B24D}"/>
              </a:ext>
            </a:extLst>
          </p:cNvPr>
          <p:cNvCxnSpPr/>
          <p:nvPr/>
        </p:nvCxnSpPr>
        <p:spPr>
          <a:xfrm>
            <a:off x="7877277" y="0"/>
            <a:ext cx="0" cy="60118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BCA2CB6C-AAF4-49A2-8B65-17108338E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35" y="0"/>
            <a:ext cx="2816124" cy="601558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A4D0554B-EB8E-4C36-A356-8A2CCD26FDC2}"/>
              </a:ext>
            </a:extLst>
          </p:cNvPr>
          <p:cNvSpPr txBox="1"/>
          <p:nvPr/>
        </p:nvSpPr>
        <p:spPr>
          <a:xfrm>
            <a:off x="558498" y="701675"/>
            <a:ext cx="2297617" cy="83099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Možné zdroje ITI</a:t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>
                <a:solidFill>
                  <a:schemeClr val="bg1"/>
                </a:solidFill>
              </a:rPr>
              <a:t>v ČR a jinde</a:t>
            </a:r>
            <a:endParaRPr lang="cs-CZ" sz="2400" b="1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7369624-14BD-4902-99AE-50A7D0E20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7" y="5251396"/>
            <a:ext cx="3014618" cy="381882"/>
          </a:xfrm>
          <a:prstGeom prst="rect">
            <a:avLst/>
          </a:prstGeom>
        </p:spPr>
      </p:pic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436263C8-A802-4604-9325-8623DB1AF570}"/>
              </a:ext>
            </a:extLst>
          </p:cNvPr>
          <p:cNvCxnSpPr/>
          <p:nvPr/>
        </p:nvCxnSpPr>
        <p:spPr>
          <a:xfrm>
            <a:off x="7877277" y="0"/>
            <a:ext cx="0" cy="6011863"/>
          </a:xfrm>
          <a:prstGeom prst="line">
            <a:avLst/>
          </a:prstGeom>
          <a:ln w="19050">
            <a:solidFill>
              <a:srgbClr val="00A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A0495-093E-4D09-BFCA-90BE2503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9084BC-C8D9-4E0F-AF8B-52579D6D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4" y="-1"/>
            <a:ext cx="10712694" cy="60118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63E5BB-59E5-4684-822F-C42E256D14B5}"/>
              </a:ext>
            </a:extLst>
          </p:cNvPr>
          <p:cNvSpPr txBox="1"/>
          <p:nvPr/>
        </p:nvSpPr>
        <p:spPr>
          <a:xfrm>
            <a:off x="-29913" y="298448"/>
            <a:ext cx="580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  <a:latin typeface="+mj-lt"/>
              </a:rPr>
              <a:t>Děkuji za pozornost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E9A23E-31E2-44D9-9EB5-675156933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" y="5094163"/>
            <a:ext cx="4888446" cy="6192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EC4B33-B780-4A8D-87D9-A0B804692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08" y="5239827"/>
            <a:ext cx="2695258" cy="3279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9C3892-4D61-4AD4-B65C-70F77519F9FD}"/>
              </a:ext>
            </a:extLst>
          </p:cNvPr>
          <p:cNvSpPr txBox="1"/>
          <p:nvPr/>
        </p:nvSpPr>
        <p:spPr>
          <a:xfrm>
            <a:off x="7557308" y="300593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DD7D61-D5C2-4699-B371-1AB630E0D942}"/>
              </a:ext>
            </a:extLst>
          </p:cNvPr>
          <p:cNvSpPr txBox="1"/>
          <p:nvPr/>
        </p:nvSpPr>
        <p:spPr>
          <a:xfrm>
            <a:off x="424399" y="1314111"/>
            <a:ext cx="2539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Gotham"/>
              </a:rPr>
              <a:t>Jiří Hudec</a:t>
            </a:r>
            <a:br>
              <a:rPr lang="cs-CZ" sz="2400" dirty="0">
                <a:solidFill>
                  <a:schemeClr val="bg1"/>
                </a:solidFill>
                <a:latin typeface="Gotham"/>
              </a:rPr>
            </a:br>
            <a:r>
              <a:rPr lang="cs-CZ" sz="2400" dirty="0">
                <a:solidFill>
                  <a:schemeClr val="bg1"/>
                </a:solidFill>
                <a:latin typeface="Gotham"/>
              </a:rPr>
              <a:t>jhudec@ostrava.cz</a:t>
            </a:r>
            <a:endParaRPr lang="cs-CZ" dirty="0">
              <a:solidFill>
                <a:schemeClr val="bg1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6569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24">
            <a:extLst>
              <a:ext uri="{FF2B5EF4-FFF2-40B4-BE49-F238E27FC236}">
                <a16:creationId xmlns:a16="http://schemas.microsoft.com/office/drawing/2014/main" id="{95F0961D-D74F-4370-8F1C-3EE4DD800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" y="0"/>
            <a:ext cx="3854079" cy="601186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335BBAC-3511-4DC1-9E60-4880EB996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16154" r="12964" b="10634"/>
          <a:stretch/>
        </p:blipFill>
        <p:spPr bwMode="auto">
          <a:xfrm>
            <a:off x="3934669" y="1225880"/>
            <a:ext cx="6729446" cy="4032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B5679-52D9-4395-9C91-3A3E1183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580" y="1589026"/>
            <a:ext cx="3443827" cy="38666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rgbClr val="FFC000"/>
                </a:solidFill>
              </a:rPr>
              <a:t>EU</a:t>
            </a:r>
            <a:r>
              <a:rPr lang="cs-CZ" dirty="0">
                <a:solidFill>
                  <a:schemeClr val="bg1"/>
                </a:solidFill>
              </a:rPr>
              <a:t> chce i nadále městům umožnit plánovat řešení rozvoje v území,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proto umožňuje strategické projekty v rámci strategie už jako vybrané operace.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  <a:latin typeface="Monsserat"/>
              </a:rPr>
              <a:t>      </a:t>
            </a:r>
            <a:r>
              <a:rPr lang="cs-CZ" b="1" dirty="0">
                <a:solidFill>
                  <a:srgbClr val="FFC000"/>
                </a:solidFill>
              </a:rPr>
              <a:t>Prostředí ČR: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ruší Zprostředkující subjekty ITI,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akceptuje strategické projekty, ale cokoliv navíc…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zvyšuje počet ITI (o bývalé IPRÚ),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zneužívá poznatky z realizace ITI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47E363-07B2-4D76-9F98-6A878D87E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63" y="5382195"/>
            <a:ext cx="3023326" cy="382985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AF9A4A1-D2B1-43CD-9DE1-B83B73F1BBE1}"/>
              </a:ext>
            </a:extLst>
          </p:cNvPr>
          <p:cNvCxnSpPr/>
          <p:nvPr/>
        </p:nvCxnSpPr>
        <p:spPr>
          <a:xfrm>
            <a:off x="3852534" y="0"/>
            <a:ext cx="0" cy="6011863"/>
          </a:xfrm>
          <a:prstGeom prst="line">
            <a:avLst/>
          </a:prstGeom>
          <a:ln w="19050">
            <a:solidFill>
              <a:srgbClr val="00A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A76002-2411-43BB-B8C2-D8A51F62856F}"/>
              </a:ext>
            </a:extLst>
          </p:cNvPr>
          <p:cNvSpPr txBox="1"/>
          <p:nvPr/>
        </p:nvSpPr>
        <p:spPr>
          <a:xfrm>
            <a:off x="7938988" y="710980"/>
            <a:ext cx="2238113" cy="461665"/>
          </a:xfrm>
          <a:prstGeom prst="rect">
            <a:avLst/>
          </a:prstGeom>
          <a:solidFill>
            <a:srgbClr val="003C69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ITIs 2014 - 2020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3B1FD27-4CF7-4F46-B715-8CF1FCD03DDB}"/>
              </a:ext>
            </a:extLst>
          </p:cNvPr>
          <p:cNvSpPr txBox="1"/>
          <p:nvPr/>
        </p:nvSpPr>
        <p:spPr>
          <a:xfrm>
            <a:off x="291872" y="710980"/>
            <a:ext cx="3267241" cy="461665"/>
          </a:xfrm>
          <a:prstGeom prst="rect">
            <a:avLst/>
          </a:prstGeom>
          <a:solidFill>
            <a:srgbClr val="00ADD0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Jak EU a ČR chce ITI 21 +</a:t>
            </a:r>
          </a:p>
        </p:txBody>
      </p:sp>
    </p:spTree>
    <p:extLst>
      <p:ext uri="{BB962C8B-B14F-4D97-AF65-F5344CB8AC3E}">
        <p14:creationId xmlns:p14="http://schemas.microsoft.com/office/powerpoint/2010/main" val="40311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24">
            <a:extLst>
              <a:ext uri="{FF2B5EF4-FFF2-40B4-BE49-F238E27FC236}">
                <a16:creationId xmlns:a16="http://schemas.microsoft.com/office/drawing/2014/main" id="{282F4432-E393-4F96-ACC0-9FF2E9ADD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68" y="0"/>
            <a:ext cx="3190132" cy="6011863"/>
          </a:xfrm>
          <a:prstGeom prst="rect">
            <a:avLst/>
          </a:prstGeom>
        </p:spPr>
      </p:pic>
      <p:pic>
        <p:nvPicPr>
          <p:cNvPr id="1026" name="Obrázek 2">
            <a:extLst>
              <a:ext uri="{FF2B5EF4-FFF2-40B4-BE49-F238E27FC236}">
                <a16:creationId xmlns:a16="http://schemas.microsoft.com/office/drawing/2014/main" id="{1E259D75-44BE-47DC-8017-4D8CDF66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" y="1598435"/>
            <a:ext cx="74243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F117489-F2AE-4D19-9E04-585068ADE5DD}"/>
              </a:ext>
            </a:extLst>
          </p:cNvPr>
          <p:cNvCxnSpPr/>
          <p:nvPr/>
        </p:nvCxnSpPr>
        <p:spPr>
          <a:xfrm>
            <a:off x="7510443" y="0"/>
            <a:ext cx="0" cy="6011863"/>
          </a:xfrm>
          <a:prstGeom prst="line">
            <a:avLst/>
          </a:prstGeom>
          <a:ln w="19050">
            <a:solidFill>
              <a:srgbClr val="00A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EA031760-F56B-4A1F-9C4A-B2CFA54A5014}"/>
              </a:ext>
            </a:extLst>
          </p:cNvPr>
          <p:cNvSpPr/>
          <p:nvPr/>
        </p:nvSpPr>
        <p:spPr>
          <a:xfrm>
            <a:off x="7674037" y="3428021"/>
            <a:ext cx="3190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Počet obcí: 172 </a:t>
            </a:r>
            <a:r>
              <a:rPr lang="cs-CZ" sz="1200" dirty="0">
                <a:solidFill>
                  <a:srgbClr val="FFC000"/>
                </a:solidFill>
              </a:rPr>
              <a:t>(+48)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Počet obyvatel: 982 tis. </a:t>
            </a:r>
            <a:r>
              <a:rPr lang="cs-CZ" sz="1200" dirty="0">
                <a:solidFill>
                  <a:srgbClr val="FFC000"/>
                </a:solidFill>
              </a:rPr>
              <a:t>(+16)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Rozloha: 2 710 km</a:t>
            </a:r>
            <a:r>
              <a:rPr lang="cs-CZ" sz="1800" baseline="30000" dirty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Hustota: 362 obyv./km</a:t>
            </a:r>
            <a:r>
              <a:rPr lang="cs-CZ" sz="18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E30759E-88E7-4655-90F2-336A1080807F}"/>
              </a:ext>
            </a:extLst>
          </p:cNvPr>
          <p:cNvSpPr txBox="1"/>
          <p:nvPr/>
        </p:nvSpPr>
        <p:spPr>
          <a:xfrm>
            <a:off x="464202" y="547529"/>
            <a:ext cx="2169184" cy="461665"/>
          </a:xfrm>
          <a:prstGeom prst="rect">
            <a:avLst/>
          </a:prstGeom>
          <a:solidFill>
            <a:srgbClr val="00ADD0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ITIs 2021 - 2027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AAC096A-14D8-4C1E-BDA4-B4AE6D751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88" y="5453384"/>
            <a:ext cx="2538077" cy="32151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DBE1E75-E473-4906-B861-1E49A7D4CF6C}"/>
              </a:ext>
            </a:extLst>
          </p:cNvPr>
          <p:cNvSpPr/>
          <p:nvPr/>
        </p:nvSpPr>
        <p:spPr>
          <a:xfrm>
            <a:off x="7666793" y="1197889"/>
            <a:ext cx="2673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Počet obcí: 124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Počet obyvatel: 967 tis.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Území: 1 950 km</a:t>
            </a:r>
            <a:r>
              <a:rPr lang="cs-CZ" sz="1800" baseline="30000" dirty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Hustota: 496 obyv./km</a:t>
            </a:r>
            <a:r>
              <a:rPr lang="cs-CZ" sz="18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8158D2-7B4A-45E0-9D76-9922B04D6956}"/>
              </a:ext>
            </a:extLst>
          </p:cNvPr>
          <p:cNvSpPr txBox="1"/>
          <p:nvPr/>
        </p:nvSpPr>
        <p:spPr>
          <a:xfrm>
            <a:off x="8010996" y="570613"/>
            <a:ext cx="1478290" cy="415498"/>
          </a:xfrm>
          <a:prstGeom prst="rect">
            <a:avLst/>
          </a:prstGeom>
          <a:solidFill>
            <a:srgbClr val="00ADD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2014 - 2020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26D51C3-2CDD-458A-85DB-E9CBE4218A68}"/>
              </a:ext>
            </a:extLst>
          </p:cNvPr>
          <p:cNvSpPr txBox="1"/>
          <p:nvPr/>
        </p:nvSpPr>
        <p:spPr>
          <a:xfrm>
            <a:off x="8049551" y="2832829"/>
            <a:ext cx="1478290" cy="415498"/>
          </a:xfrm>
          <a:prstGeom prst="rect">
            <a:avLst/>
          </a:prstGeom>
          <a:solidFill>
            <a:srgbClr val="00ADD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2021 - 2027</a:t>
            </a:r>
          </a:p>
        </p:txBody>
      </p:sp>
    </p:spTree>
    <p:extLst>
      <p:ext uri="{BB962C8B-B14F-4D97-AF65-F5344CB8AC3E}">
        <p14:creationId xmlns:p14="http://schemas.microsoft.com/office/powerpoint/2010/main" val="11352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0F13DC0-5FD7-4740-9B12-3194DE70F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10711460" cy="601503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C6BE65F-CB7A-4F7C-9F4B-242C57C309E2}"/>
              </a:ext>
            </a:extLst>
          </p:cNvPr>
          <p:cNvSpPr txBox="1"/>
          <p:nvPr/>
        </p:nvSpPr>
        <p:spPr>
          <a:xfrm>
            <a:off x="378148" y="470713"/>
            <a:ext cx="4051815" cy="461665"/>
          </a:xfrm>
          <a:prstGeom prst="rect">
            <a:avLst/>
          </a:prstGeom>
          <a:solidFill>
            <a:srgbClr val="003C69"/>
          </a:solidFill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</a:rPr>
              <a:t>ITIs</a:t>
            </a:r>
            <a:r>
              <a:rPr lang="cs-CZ" sz="2400" b="1" dirty="0">
                <a:solidFill>
                  <a:schemeClr val="bg1"/>
                </a:solidFill>
              </a:rPr>
              <a:t> 2021 - 2027 vs 2014 - 2020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AA0BA8F-2B7F-4740-8184-41AAAE4BC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92" y="541965"/>
            <a:ext cx="3053324" cy="386785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150C2BA-1071-440E-9B1C-62F7AD1CA428}"/>
              </a:ext>
            </a:extLst>
          </p:cNvPr>
          <p:cNvCxnSpPr>
            <a:cxnSpLocks/>
          </p:cNvCxnSpPr>
          <p:nvPr/>
        </p:nvCxnSpPr>
        <p:spPr>
          <a:xfrm>
            <a:off x="0" y="1349747"/>
            <a:ext cx="10711460" cy="0"/>
          </a:xfrm>
          <a:prstGeom prst="line">
            <a:avLst/>
          </a:prstGeom>
          <a:ln w="19050"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2D5050-B759-47AA-AEE0-30805D0ED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 descr="Obsah obrázku text, mapa&#10;&#10;Popis byl vytvořen automaticky">
            <a:extLst>
              <a:ext uri="{FF2B5EF4-FFF2-40B4-BE49-F238E27FC236}">
                <a16:creationId xmlns:a16="http://schemas.microsoft.com/office/drawing/2014/main" id="{F6F317F0-98F6-4F8A-89F9-6A8785008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1025" y="1277739"/>
            <a:ext cx="5787935" cy="48965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ázek 10" descr="C:\Users\dostal\Desktop\ostravska_aglomerace.jpg">
            <a:extLst>
              <a:ext uri="{FF2B5EF4-FFF2-40B4-BE49-F238E27FC236}">
                <a16:creationId xmlns:a16="http://schemas.microsoft.com/office/drawing/2014/main" id="{FAF5265A-F7F3-48DC-8DFB-633597F641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1610" r="15889" b="1344"/>
          <a:stretch/>
        </p:blipFill>
        <p:spPr bwMode="auto">
          <a:xfrm>
            <a:off x="5316945" y="1277739"/>
            <a:ext cx="5824222" cy="53569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48E612F-78D5-4F96-A679-29BA528398EF}"/>
              </a:ext>
            </a:extLst>
          </p:cNvPr>
          <p:cNvSpPr/>
          <p:nvPr/>
        </p:nvSpPr>
        <p:spPr>
          <a:xfrm>
            <a:off x="2826420" y="970757"/>
            <a:ext cx="4449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Počet obcí: 172 (+48)</a:t>
            </a:r>
          </a:p>
          <a:p>
            <a:r>
              <a:rPr lang="cs-CZ" sz="2400" dirty="0"/>
              <a:t>Počet obyvatel: 982 tis. (+16)</a:t>
            </a:r>
          </a:p>
          <a:p>
            <a:r>
              <a:rPr lang="cs-CZ" sz="2400" dirty="0"/>
              <a:t>Rozloha: 2 710 km</a:t>
            </a:r>
            <a:r>
              <a:rPr lang="cs-CZ" sz="2400" baseline="30000" dirty="0"/>
              <a:t>2</a:t>
            </a:r>
          </a:p>
          <a:p>
            <a:r>
              <a:rPr lang="cs-CZ" sz="2400" dirty="0"/>
              <a:t>Hustota: 362 obyv./km</a:t>
            </a:r>
            <a:r>
              <a:rPr lang="cs-CZ" sz="2400" baseline="30000" dirty="0"/>
              <a:t>2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895D47A-12FD-4C59-8E68-70154EB66CE4}"/>
              </a:ext>
            </a:extLst>
          </p:cNvPr>
          <p:cNvSpPr/>
          <p:nvPr/>
        </p:nvSpPr>
        <p:spPr>
          <a:xfrm>
            <a:off x="7578948" y="989707"/>
            <a:ext cx="392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cs-CZ" sz="2400" dirty="0">
                <a:solidFill>
                  <a:prstClr val="black"/>
                </a:solidFill>
              </a:rPr>
              <a:t>Počet obcí: 124</a:t>
            </a:r>
          </a:p>
          <a:p>
            <a:pPr>
              <a:buFont typeface="Arial" charset="0"/>
              <a:buNone/>
            </a:pPr>
            <a:r>
              <a:rPr lang="cs-CZ" sz="2400" dirty="0">
                <a:solidFill>
                  <a:prstClr val="black"/>
                </a:solidFill>
              </a:rPr>
              <a:t>Počet obyvatel: 967 tis.</a:t>
            </a:r>
          </a:p>
          <a:p>
            <a:pPr>
              <a:buFont typeface="Arial" charset="0"/>
              <a:buNone/>
            </a:pPr>
            <a:r>
              <a:rPr lang="cs-CZ" sz="2400" dirty="0">
                <a:solidFill>
                  <a:prstClr val="black"/>
                </a:solidFill>
              </a:rPr>
              <a:t>Území: 1 950 km</a:t>
            </a:r>
            <a:r>
              <a:rPr lang="cs-CZ" sz="2400" baseline="30000" dirty="0">
                <a:solidFill>
                  <a:prstClr val="black"/>
                </a:solidFill>
              </a:rPr>
              <a:t>2</a:t>
            </a:r>
          </a:p>
          <a:p>
            <a:pPr>
              <a:buFont typeface="Arial" charset="0"/>
              <a:buNone/>
            </a:pPr>
            <a:r>
              <a:rPr lang="cs-CZ" sz="2400" dirty="0">
                <a:solidFill>
                  <a:prstClr val="black"/>
                </a:solidFill>
              </a:rPr>
              <a:t>Hustota: 496 obyv./km</a:t>
            </a:r>
            <a:r>
              <a:rPr lang="cs-CZ" sz="2400" baseline="30000" dirty="0">
                <a:solidFill>
                  <a:prstClr val="blac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41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24">
            <a:extLst>
              <a:ext uri="{FF2B5EF4-FFF2-40B4-BE49-F238E27FC236}">
                <a16:creationId xmlns:a16="http://schemas.microsoft.com/office/drawing/2014/main" id="{3D2D3475-5BDD-4D56-9C9D-6E0F666B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48" y="-3174"/>
            <a:ext cx="7421452" cy="6015037"/>
          </a:xfrm>
          <a:prstGeom prst="rect">
            <a:avLst/>
          </a:prstGeom>
          <a:solidFill>
            <a:srgbClr val="00ADD0"/>
          </a:solidFill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020DFA3-FF33-41FA-9E05-F89E38D4B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95" y="2953467"/>
            <a:ext cx="3433894" cy="2289262"/>
          </a:xfrm>
          <a:prstGeom prst="rect">
            <a:avLst/>
          </a:prstGeom>
          <a:ln w="19050">
            <a:noFill/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25253B4-816C-423C-810E-4F6377A78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79" y="5351116"/>
            <a:ext cx="3129077" cy="39638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4DB7C25-0940-4A92-8484-2C79276F93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90" y="1049443"/>
            <a:ext cx="3156394" cy="2112811"/>
          </a:xfrm>
          <a:prstGeom prst="rect">
            <a:avLst/>
          </a:prstGeom>
          <a:ln w="19050">
            <a:noFill/>
          </a:ln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CF341E8B-3BDB-48CE-8CAA-E91D8574BEFF}"/>
              </a:ext>
            </a:extLst>
          </p:cNvPr>
          <p:cNvCxnSpPr/>
          <p:nvPr/>
        </p:nvCxnSpPr>
        <p:spPr>
          <a:xfrm>
            <a:off x="3258468" y="0"/>
            <a:ext cx="0" cy="6011863"/>
          </a:xfrm>
          <a:prstGeom prst="line">
            <a:avLst/>
          </a:prstGeom>
          <a:ln w="19050">
            <a:solidFill>
              <a:srgbClr val="00A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7D6E03DF-6543-4C2E-8599-AD802D1471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5" y="469875"/>
            <a:ext cx="1837281" cy="170170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3988085-7968-46B6-B8EC-E0CC3E8704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2" y="2386512"/>
            <a:ext cx="1668489" cy="152823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45B2970-ADBA-4A01-B6A4-EB692ED860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2" y="4098098"/>
            <a:ext cx="1681969" cy="173517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9D503BA-9A4B-4484-AF65-B81C64A97480}"/>
              </a:ext>
            </a:extLst>
          </p:cNvPr>
          <p:cNvSpPr txBox="1"/>
          <p:nvPr/>
        </p:nvSpPr>
        <p:spPr>
          <a:xfrm>
            <a:off x="4517571" y="496840"/>
            <a:ext cx="2407326" cy="461665"/>
          </a:xfrm>
          <a:prstGeom prst="rect">
            <a:avLst/>
          </a:prstGeom>
          <a:solidFill>
            <a:srgbClr val="00ADD0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3 osy strategie ITI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C30BA7-17C1-4308-BFA3-55925A0A80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18" y="727672"/>
            <a:ext cx="3207634" cy="213915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E84BC718-9B91-4363-AD94-508DBACE6D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92" y="3253192"/>
            <a:ext cx="2997978" cy="19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24">
            <a:extLst>
              <a:ext uri="{FF2B5EF4-FFF2-40B4-BE49-F238E27FC236}">
                <a16:creationId xmlns:a16="http://schemas.microsoft.com/office/drawing/2014/main" id="{E043D4FC-DE4E-4F2E-A600-645F126B9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0" y="0"/>
            <a:ext cx="3190132" cy="60118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44C3326-4757-49AF-BB82-73C59697C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340" y="125611"/>
            <a:ext cx="9040803" cy="5085453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F0B96F5-3178-44B7-917F-454A873A3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56" y="1205731"/>
            <a:ext cx="5805432" cy="33364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E468B44-79D2-4B44-AF5B-56C077B15EAF}"/>
              </a:ext>
            </a:extLst>
          </p:cNvPr>
          <p:cNvSpPr txBox="1"/>
          <p:nvPr/>
        </p:nvSpPr>
        <p:spPr>
          <a:xfrm>
            <a:off x="448643" y="1953790"/>
            <a:ext cx="2151848" cy="1200329"/>
          </a:xfrm>
          <a:prstGeom prst="rect">
            <a:avLst/>
          </a:prstGeom>
          <a:solidFill>
            <a:srgbClr val="00355F"/>
          </a:solidFill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Klíčový projekt </a:t>
            </a:r>
          </a:p>
          <a:p>
            <a:r>
              <a:rPr lang="cs-CZ" sz="1800" dirty="0">
                <a:solidFill>
                  <a:schemeClr val="bg1"/>
                </a:solidFill>
              </a:rPr>
              <a:t>ITI ostravské metropolitní oblasti </a:t>
            </a:r>
          </a:p>
          <a:p>
            <a:r>
              <a:rPr lang="cs-CZ" sz="1800" dirty="0">
                <a:solidFill>
                  <a:schemeClr val="bg1"/>
                </a:solidFill>
              </a:rPr>
              <a:t>2021 - 2027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69F2E7A-156C-491F-83B4-BAC183DA34BA}"/>
              </a:ext>
            </a:extLst>
          </p:cNvPr>
          <p:cNvSpPr/>
          <p:nvPr/>
        </p:nvSpPr>
        <p:spPr>
          <a:xfrm>
            <a:off x="536174" y="1431213"/>
            <a:ext cx="1759008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3C69"/>
                </a:solidFill>
              </a:rPr>
              <a:t>SOPREC + CEET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2BECA4C-83A3-4FB7-A5C9-9843A2AB4AF8}"/>
              </a:ext>
            </a:extLst>
          </p:cNvPr>
          <p:cNvSpPr txBox="1"/>
          <p:nvPr/>
        </p:nvSpPr>
        <p:spPr>
          <a:xfrm>
            <a:off x="536174" y="600860"/>
            <a:ext cx="2058384" cy="707886"/>
          </a:xfrm>
          <a:prstGeom prst="rect">
            <a:avLst/>
          </a:prstGeom>
          <a:solidFill>
            <a:srgbClr val="00ADD0"/>
          </a:solidFill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FFFF"/>
                </a:solidFill>
              </a:rPr>
              <a:t>REFRESH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14A548F-7E53-470D-9D45-B2D201D44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00" y="5355080"/>
            <a:ext cx="3385800" cy="428901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C713CD4-3A15-49D3-B922-D8AD7F5E8A2B}"/>
              </a:ext>
            </a:extLst>
          </p:cNvPr>
          <p:cNvCxnSpPr/>
          <p:nvPr/>
        </p:nvCxnSpPr>
        <p:spPr>
          <a:xfrm>
            <a:off x="3165426" y="0"/>
            <a:ext cx="0" cy="6011863"/>
          </a:xfrm>
          <a:prstGeom prst="line">
            <a:avLst/>
          </a:prstGeom>
          <a:ln w="19050">
            <a:solidFill>
              <a:srgbClr val="00A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A47DAF3-1D14-4B99-8103-69AEA211B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87" y="3279989"/>
            <a:ext cx="2995953" cy="25008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F89660B-AD00-4DE4-81F5-C5EC78E1C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682" y="3225141"/>
            <a:ext cx="2763338" cy="265003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B385407-13BB-46EF-A403-524E73112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98" y="866636"/>
            <a:ext cx="2664753" cy="2448353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7DB27218-1D46-42F8-9242-506708EEC7E4}"/>
              </a:ext>
            </a:extLst>
          </p:cNvPr>
          <p:cNvSpPr txBox="1"/>
          <p:nvPr/>
        </p:nvSpPr>
        <p:spPr>
          <a:xfrm>
            <a:off x="3779322" y="3693398"/>
            <a:ext cx="138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>
                <a:solidFill>
                  <a:srgbClr val="AA327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Výzkum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F821478-D89A-40F6-8127-2CCB4B5D8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88" y="2795135"/>
            <a:ext cx="2059311" cy="768155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1FAD7691-72A5-4C01-BC59-7D6BE1BE3C74}"/>
              </a:ext>
            </a:extLst>
          </p:cNvPr>
          <p:cNvSpPr txBox="1"/>
          <p:nvPr/>
        </p:nvSpPr>
        <p:spPr>
          <a:xfrm>
            <a:off x="3121809" y="2340082"/>
            <a:ext cx="1652604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3" b="1" cap="all" dirty="0">
                <a:solidFill>
                  <a:srgbClr val="AA327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Neinvestiční</a:t>
            </a:r>
          </a:p>
          <a:p>
            <a:r>
              <a:rPr lang="cs-CZ" sz="1403" b="1" cap="all" dirty="0">
                <a:solidFill>
                  <a:srgbClr val="AA327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náklady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146E60AA-038E-4858-9B47-BD6B47568EEF}"/>
              </a:ext>
            </a:extLst>
          </p:cNvPr>
          <p:cNvGrpSpPr/>
          <p:nvPr/>
        </p:nvGrpSpPr>
        <p:grpSpPr>
          <a:xfrm>
            <a:off x="1392599" y="3464620"/>
            <a:ext cx="1498624" cy="1013321"/>
            <a:chOff x="714376" y="3192096"/>
            <a:chExt cx="1709547" cy="1155941"/>
          </a:xfrm>
        </p:grpSpPr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44DCCC6A-E4E5-4985-982A-887B61467AC7}"/>
                </a:ext>
              </a:extLst>
            </p:cNvPr>
            <p:cNvSpPr txBox="1"/>
            <p:nvPr/>
          </p:nvSpPr>
          <p:spPr>
            <a:xfrm>
              <a:off x="714376" y="3192096"/>
              <a:ext cx="1709547" cy="93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4734" dirty="0">
                  <a:solidFill>
                    <a:srgbClr val="F49AC1"/>
                  </a:solidFill>
                  <a:latin typeface="Russo One" panose="0200050305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950</a:t>
              </a:r>
              <a:endParaRPr lang="cs-CZ" sz="4734" dirty="0">
                <a:solidFill>
                  <a:srgbClr val="F49A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9016D9B4-A832-4E8F-9BDB-F4EB585542F5}"/>
                </a:ext>
              </a:extLst>
            </p:cNvPr>
            <p:cNvSpPr txBox="1"/>
            <p:nvPr/>
          </p:nvSpPr>
          <p:spPr>
            <a:xfrm>
              <a:off x="842771" y="3919555"/>
              <a:ext cx="1581152" cy="42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41" cap="all">
                  <a:solidFill>
                    <a:srgbClr val="F49AC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Mil. Kč</a:t>
              </a:r>
            </a:p>
          </p:txBody>
        </p:sp>
      </p:grp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C308D224-4F30-42B6-B791-E8A3856AA13C}"/>
              </a:ext>
            </a:extLst>
          </p:cNvPr>
          <p:cNvSpPr txBox="1"/>
          <p:nvPr/>
        </p:nvSpPr>
        <p:spPr>
          <a:xfrm>
            <a:off x="6672095" y="906281"/>
            <a:ext cx="138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>
                <a:solidFill>
                  <a:srgbClr val="003C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Stavba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399D184-67B9-4132-ADD8-FC56716981A6}"/>
              </a:ext>
            </a:extLst>
          </p:cNvPr>
          <p:cNvGrpSpPr/>
          <p:nvPr/>
        </p:nvGrpSpPr>
        <p:grpSpPr>
          <a:xfrm>
            <a:off x="4964573" y="825545"/>
            <a:ext cx="1498624" cy="1013321"/>
            <a:chOff x="5600322" y="1108869"/>
            <a:chExt cx="1709547" cy="1155941"/>
          </a:xfrm>
        </p:grpSpPr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D1BBBD75-63C8-417A-9C40-4D93780DB408}"/>
                </a:ext>
              </a:extLst>
            </p:cNvPr>
            <p:cNvSpPr txBox="1"/>
            <p:nvPr/>
          </p:nvSpPr>
          <p:spPr>
            <a:xfrm>
              <a:off x="5600322" y="1108869"/>
              <a:ext cx="1709547" cy="93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4734" dirty="0">
                  <a:solidFill>
                    <a:srgbClr val="87D6FC"/>
                  </a:solidFill>
                  <a:latin typeface="Russo One" panose="0200050305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750</a:t>
              </a:r>
              <a:endParaRPr lang="cs-CZ" sz="4734" dirty="0">
                <a:solidFill>
                  <a:srgbClr val="87D6F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A2390CFA-2C30-4F11-93DF-D9584CE01E9C}"/>
                </a:ext>
              </a:extLst>
            </p:cNvPr>
            <p:cNvSpPr txBox="1"/>
            <p:nvPr/>
          </p:nvSpPr>
          <p:spPr>
            <a:xfrm>
              <a:off x="5728715" y="1836328"/>
              <a:ext cx="1581152" cy="42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41" cap="all" dirty="0">
                  <a:solidFill>
                    <a:srgbClr val="87D6FC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Mil. Kč</a:t>
              </a:r>
            </a:p>
          </p:txBody>
        </p:sp>
      </p:grp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C4983771-73E1-49F9-8A23-1FDC1C1940B5}"/>
              </a:ext>
            </a:extLst>
          </p:cNvPr>
          <p:cNvSpPr txBox="1"/>
          <p:nvPr/>
        </p:nvSpPr>
        <p:spPr>
          <a:xfrm>
            <a:off x="8669709" y="4173227"/>
            <a:ext cx="195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>
                <a:solidFill>
                  <a:srgbClr val="003C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Přístrojové</a:t>
            </a:r>
          </a:p>
          <a:p>
            <a:r>
              <a:rPr lang="cs-CZ" sz="2400" b="1" cap="all" dirty="0">
                <a:solidFill>
                  <a:srgbClr val="003C6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vybavení</a:t>
            </a:r>
          </a:p>
        </p:txBody>
      </p: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02122C75-4F57-4483-BAB2-C8DB1935AF56}"/>
              </a:ext>
            </a:extLst>
          </p:cNvPr>
          <p:cNvGrpSpPr/>
          <p:nvPr/>
        </p:nvGrpSpPr>
        <p:grpSpPr>
          <a:xfrm>
            <a:off x="5757243" y="4041952"/>
            <a:ext cx="1498624" cy="1013321"/>
            <a:chOff x="5600320" y="1108869"/>
            <a:chExt cx="1709547" cy="1155941"/>
          </a:xfrm>
        </p:grpSpPr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98901CCB-0080-46B6-B241-CA60A0611F84}"/>
                </a:ext>
              </a:extLst>
            </p:cNvPr>
            <p:cNvSpPr txBox="1"/>
            <p:nvPr/>
          </p:nvSpPr>
          <p:spPr>
            <a:xfrm>
              <a:off x="5600320" y="1108869"/>
              <a:ext cx="1709547" cy="93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4734" dirty="0">
                  <a:solidFill>
                    <a:srgbClr val="A1F7E3"/>
                  </a:solidFill>
                  <a:latin typeface="Russo One" panose="0200050305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350</a:t>
              </a:r>
              <a:endParaRPr lang="cs-CZ" sz="4734" dirty="0">
                <a:solidFill>
                  <a:srgbClr val="A1F7E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277E352-2C55-46D6-B289-B2B92C856605}"/>
                </a:ext>
              </a:extLst>
            </p:cNvPr>
            <p:cNvSpPr txBox="1"/>
            <p:nvPr/>
          </p:nvSpPr>
          <p:spPr>
            <a:xfrm>
              <a:off x="5728715" y="1836328"/>
              <a:ext cx="1581152" cy="42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41" cap="all" dirty="0">
                  <a:solidFill>
                    <a:srgbClr val="A1F7E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Mil. Kč</a:t>
              </a:r>
            </a:p>
          </p:txBody>
        </p:sp>
      </p:grp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B1C36408-469B-412E-832A-A8588719DDD3}"/>
              </a:ext>
            </a:extLst>
          </p:cNvPr>
          <p:cNvSpPr txBox="1"/>
          <p:nvPr/>
        </p:nvSpPr>
        <p:spPr>
          <a:xfrm>
            <a:off x="4126468" y="4328954"/>
            <a:ext cx="1953856" cy="4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4" cap="all" dirty="0">
                <a:solidFill>
                  <a:srgbClr val="003C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Celkem</a:t>
            </a:r>
          </a:p>
        </p:txBody>
      </p: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A2732E69-0705-46E3-870D-BC8433268D42}"/>
              </a:ext>
            </a:extLst>
          </p:cNvPr>
          <p:cNvGrpSpPr/>
          <p:nvPr/>
        </p:nvGrpSpPr>
        <p:grpSpPr>
          <a:xfrm>
            <a:off x="4150667" y="4535357"/>
            <a:ext cx="2022744" cy="1021671"/>
            <a:chOff x="5425202" y="1042194"/>
            <a:chExt cx="2307434" cy="1165466"/>
          </a:xfrm>
        </p:grpSpPr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B2ED9F95-4E7C-4B06-8FB0-26F6011B162B}"/>
                </a:ext>
              </a:extLst>
            </p:cNvPr>
            <p:cNvSpPr txBox="1"/>
            <p:nvPr/>
          </p:nvSpPr>
          <p:spPr>
            <a:xfrm>
              <a:off x="5425202" y="1042194"/>
              <a:ext cx="2307434" cy="936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734" b="1" dirty="0">
                  <a:solidFill>
                    <a:srgbClr val="003C69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2,050</a:t>
              </a:r>
            </a:p>
          </p:txBody>
        </p:sp>
        <p:sp>
          <p:nvSpPr>
            <p:cNvPr id="67" name="TextovéPole 66">
              <a:extLst>
                <a:ext uri="{FF2B5EF4-FFF2-40B4-BE49-F238E27FC236}">
                  <a16:creationId xmlns:a16="http://schemas.microsoft.com/office/drawing/2014/main" id="{61EAA0EC-53F9-47CB-A5B1-7B0E0E9E8217}"/>
                </a:ext>
              </a:extLst>
            </p:cNvPr>
            <p:cNvSpPr txBox="1"/>
            <p:nvPr/>
          </p:nvSpPr>
          <p:spPr>
            <a:xfrm>
              <a:off x="5776340" y="1779178"/>
              <a:ext cx="1581152" cy="42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41" b="1" cap="all" dirty="0">
                  <a:solidFill>
                    <a:srgbClr val="003C69"/>
                  </a:solidFill>
                  <a:latin typeface="Gotham"/>
                  <a:ea typeface="Open Sans Light" panose="020B0306030504020204" pitchFamily="34" charset="0"/>
                  <a:cs typeface="Open Sans Light" panose="020B0306030504020204" pitchFamily="34" charset="0"/>
                </a:rPr>
                <a:t>Mil. Kč</a:t>
              </a:r>
            </a:p>
          </p:txBody>
        </p:sp>
      </p:grpSp>
      <p:pic>
        <p:nvPicPr>
          <p:cNvPr id="21" name="Obrázek 20">
            <a:extLst>
              <a:ext uri="{FF2B5EF4-FFF2-40B4-BE49-F238E27FC236}">
                <a16:creationId xmlns:a16="http://schemas.microsoft.com/office/drawing/2014/main" id="{0FC6DF6A-BF64-466B-8BEA-AC4BA06E9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72095" y="2472838"/>
            <a:ext cx="2019963" cy="753479"/>
          </a:xfrm>
          <a:prstGeom prst="rect">
            <a:avLst/>
          </a:prstGeom>
          <a:ln>
            <a:noFill/>
          </a:ln>
        </p:spPr>
      </p:pic>
      <p:sp>
        <p:nvSpPr>
          <p:cNvPr id="68" name="TextovéPole 67">
            <a:extLst>
              <a:ext uri="{FF2B5EF4-FFF2-40B4-BE49-F238E27FC236}">
                <a16:creationId xmlns:a16="http://schemas.microsoft.com/office/drawing/2014/main" id="{4296F5E5-ED74-4EC1-93F3-A6C00F8CC264}"/>
              </a:ext>
            </a:extLst>
          </p:cNvPr>
          <p:cNvSpPr txBox="1"/>
          <p:nvPr/>
        </p:nvSpPr>
        <p:spPr>
          <a:xfrm>
            <a:off x="8692058" y="2340082"/>
            <a:ext cx="1652604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3" b="1" cap="all" dirty="0">
                <a:solidFill>
                  <a:srgbClr val="003C69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investiční</a:t>
            </a:r>
          </a:p>
          <a:p>
            <a:r>
              <a:rPr lang="cs-CZ" sz="1403" b="1" cap="all" dirty="0">
                <a:solidFill>
                  <a:srgbClr val="003C69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náklady</a:t>
            </a:r>
          </a:p>
        </p:txBody>
      </p:sp>
      <p:sp>
        <p:nvSpPr>
          <p:cNvPr id="2" name="Bublinový popisek: se šipkou doprava 1">
            <a:extLst>
              <a:ext uri="{FF2B5EF4-FFF2-40B4-BE49-F238E27FC236}">
                <a16:creationId xmlns:a16="http://schemas.microsoft.com/office/drawing/2014/main" id="{583A49C1-1583-4441-8F64-AF14019535A3}"/>
              </a:ext>
            </a:extLst>
          </p:cNvPr>
          <p:cNvSpPr/>
          <p:nvPr/>
        </p:nvSpPr>
        <p:spPr>
          <a:xfrm>
            <a:off x="501456" y="1809270"/>
            <a:ext cx="2059311" cy="1231097"/>
          </a:xfrm>
          <a:prstGeom prst="rightArrowCallout">
            <a:avLst/>
          </a:prstGeom>
          <a:solidFill>
            <a:srgbClr val="00ADD0"/>
          </a:solidFill>
          <a:ln w="127000">
            <a:solidFill>
              <a:srgbClr val="00A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41" b="1" dirty="0">
                <a:solidFill>
                  <a:schemeClr val="bg1"/>
                </a:solidFill>
                <a:latin typeface="+mj-lt"/>
              </a:rPr>
              <a:t>OPJAK</a:t>
            </a:r>
          </a:p>
          <a:p>
            <a:pPr algn="ctr"/>
            <a:r>
              <a:rPr lang="cs-CZ" sz="1841" b="1" dirty="0">
                <a:solidFill>
                  <a:schemeClr val="bg1"/>
                </a:solidFill>
                <a:latin typeface="+mj-lt"/>
              </a:rPr>
              <a:t>HORIZON</a:t>
            </a:r>
          </a:p>
          <a:p>
            <a:pPr algn="ctr"/>
            <a:r>
              <a:rPr lang="cs-CZ" sz="1841" b="1" dirty="0">
                <a:solidFill>
                  <a:schemeClr val="bg1"/>
                </a:solidFill>
                <a:latin typeface="+mj-lt"/>
              </a:rPr>
              <a:t>TAČR</a:t>
            </a:r>
          </a:p>
          <a:p>
            <a:pPr algn="ctr"/>
            <a:r>
              <a:rPr lang="cs-CZ" sz="1841" b="1" dirty="0">
                <a:solidFill>
                  <a:schemeClr val="bg1"/>
                </a:solidFill>
                <a:latin typeface="+mj-lt"/>
              </a:rPr>
              <a:t>KP EK</a:t>
            </a:r>
          </a:p>
        </p:txBody>
      </p:sp>
      <p:sp>
        <p:nvSpPr>
          <p:cNvPr id="3" name="Bublinový popisek: se šipkou dolů 2">
            <a:extLst>
              <a:ext uri="{FF2B5EF4-FFF2-40B4-BE49-F238E27FC236}">
                <a16:creationId xmlns:a16="http://schemas.microsoft.com/office/drawing/2014/main" id="{676348EF-B368-4165-8A54-19C1648FF75B}"/>
              </a:ext>
            </a:extLst>
          </p:cNvPr>
          <p:cNvSpPr/>
          <p:nvPr/>
        </p:nvSpPr>
        <p:spPr>
          <a:xfrm>
            <a:off x="8796628" y="484285"/>
            <a:ext cx="1386070" cy="1647900"/>
          </a:xfrm>
          <a:prstGeom prst="downArrowCallout">
            <a:avLst/>
          </a:prstGeom>
          <a:solidFill>
            <a:srgbClr val="00ADD0"/>
          </a:solidFill>
          <a:ln w="127000">
            <a:solidFill>
              <a:srgbClr val="00A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41" b="1" dirty="0">
                <a:solidFill>
                  <a:schemeClr val="bg1"/>
                </a:solidFill>
              </a:rPr>
              <a:t>JTF</a:t>
            </a:r>
          </a:p>
          <a:p>
            <a:pPr algn="ctr"/>
            <a:r>
              <a:rPr lang="cs-CZ" sz="1841" b="1" dirty="0">
                <a:solidFill>
                  <a:schemeClr val="bg1"/>
                </a:solidFill>
              </a:rPr>
              <a:t>OPJAK</a:t>
            </a:r>
          </a:p>
          <a:p>
            <a:pPr algn="ctr"/>
            <a:r>
              <a:rPr lang="cs-CZ" sz="1841" b="1" dirty="0">
                <a:solidFill>
                  <a:schemeClr val="bg1"/>
                </a:solidFill>
              </a:rPr>
              <a:t>TAČR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92FEB7-B740-4AD3-9401-2BFCF7948B37}"/>
              </a:ext>
            </a:extLst>
          </p:cNvPr>
          <p:cNvSpPr txBox="1"/>
          <p:nvPr/>
        </p:nvSpPr>
        <p:spPr>
          <a:xfrm>
            <a:off x="2687009" y="490782"/>
            <a:ext cx="1754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3C69"/>
                </a:solidFill>
              </a:rPr>
              <a:t>NÁKLADY </a:t>
            </a:r>
          </a:p>
          <a:p>
            <a:r>
              <a:rPr lang="cs-CZ" sz="2400" b="1" dirty="0">
                <a:solidFill>
                  <a:srgbClr val="003C69"/>
                </a:solidFill>
              </a:rPr>
              <a:t>NA PROJEKT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CD70FCB-EC0A-4B3B-BB8D-ADAD755BFB35}"/>
              </a:ext>
            </a:extLst>
          </p:cNvPr>
          <p:cNvSpPr txBox="1"/>
          <p:nvPr/>
        </p:nvSpPr>
        <p:spPr>
          <a:xfrm>
            <a:off x="445232" y="501209"/>
            <a:ext cx="2058384" cy="707886"/>
          </a:xfrm>
          <a:prstGeom prst="rect">
            <a:avLst/>
          </a:prstGeom>
          <a:solidFill>
            <a:srgbClr val="003C69"/>
          </a:solidFill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REFRESH</a:t>
            </a:r>
          </a:p>
        </p:txBody>
      </p:sp>
    </p:spTree>
    <p:extLst>
      <p:ext uri="{BB962C8B-B14F-4D97-AF65-F5344CB8AC3E}">
        <p14:creationId xmlns:p14="http://schemas.microsoft.com/office/powerpoint/2010/main" val="31418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obsah 24">
            <a:extLst>
              <a:ext uri="{FF2B5EF4-FFF2-40B4-BE49-F238E27FC236}">
                <a16:creationId xmlns:a16="http://schemas.microsoft.com/office/drawing/2014/main" id="{717F511B-8F38-4972-9B95-F50585116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1" y="0"/>
            <a:ext cx="10719621" cy="6011863"/>
          </a:xfrm>
          <a:prstGeom prst="rect">
            <a:avLst/>
          </a:prstGeom>
        </p:spPr>
      </p:pic>
      <p:grpSp>
        <p:nvGrpSpPr>
          <p:cNvPr id="948" name="Google Shape;948;p50"/>
          <p:cNvGrpSpPr/>
          <p:nvPr/>
        </p:nvGrpSpPr>
        <p:grpSpPr>
          <a:xfrm>
            <a:off x="3636279" y="1405048"/>
            <a:ext cx="3600884" cy="3573729"/>
            <a:chOff x="2094000" y="1045832"/>
            <a:chExt cx="3634093" cy="3641719"/>
          </a:xfrm>
          <a:solidFill>
            <a:srgbClr val="00ADD0"/>
          </a:solidFill>
        </p:grpSpPr>
        <p:sp>
          <p:nvSpPr>
            <p:cNvPr id="949" name="Google Shape;949;p50"/>
            <p:cNvSpPr/>
            <p:nvPr/>
          </p:nvSpPr>
          <p:spPr>
            <a:xfrm>
              <a:off x="3359254" y="3138826"/>
              <a:ext cx="2311625" cy="1548725"/>
            </a:xfrm>
            <a:custGeom>
              <a:avLst/>
              <a:gdLst/>
              <a:ahLst/>
              <a:cxnLst/>
              <a:rect l="l" t="t" r="r" b="b"/>
              <a:pathLst>
                <a:path w="92465" h="61949" extrusionOk="0">
                  <a:moveTo>
                    <a:pt x="46875" y="1"/>
                  </a:moveTo>
                  <a:cubicBezTo>
                    <a:pt x="44280" y="6156"/>
                    <a:pt x="39469" y="11145"/>
                    <a:pt x="33433" y="13979"/>
                  </a:cubicBezTo>
                  <a:cubicBezTo>
                    <a:pt x="30171" y="15515"/>
                    <a:pt x="26539" y="16408"/>
                    <a:pt x="22705" y="16515"/>
                  </a:cubicBezTo>
                  <a:lnTo>
                    <a:pt x="22705" y="16539"/>
                  </a:lnTo>
                  <a:cubicBezTo>
                    <a:pt x="10168" y="16539"/>
                    <a:pt x="0" y="26695"/>
                    <a:pt x="0" y="39244"/>
                  </a:cubicBezTo>
                  <a:cubicBezTo>
                    <a:pt x="0" y="51674"/>
                    <a:pt x="10001" y="61770"/>
                    <a:pt x="22396" y="61937"/>
                  </a:cubicBezTo>
                  <a:cubicBezTo>
                    <a:pt x="22503" y="61937"/>
                    <a:pt x="22610" y="61949"/>
                    <a:pt x="22705" y="61949"/>
                  </a:cubicBezTo>
                  <a:cubicBezTo>
                    <a:pt x="23122" y="61949"/>
                    <a:pt x="23539" y="61937"/>
                    <a:pt x="23944" y="61913"/>
                  </a:cubicBezTo>
                  <a:cubicBezTo>
                    <a:pt x="29992" y="61747"/>
                    <a:pt x="35850" y="60842"/>
                    <a:pt x="41434" y="59294"/>
                  </a:cubicBezTo>
                  <a:cubicBezTo>
                    <a:pt x="62734" y="53376"/>
                    <a:pt x="80070" y="37982"/>
                    <a:pt x="88630" y="17932"/>
                  </a:cubicBezTo>
                  <a:cubicBezTo>
                    <a:pt x="90226" y="14217"/>
                    <a:pt x="91512" y="10324"/>
                    <a:pt x="92464" y="6311"/>
                  </a:cubicBezTo>
                  <a:lnTo>
                    <a:pt x="92464" y="6311"/>
                  </a:lnTo>
                  <a:cubicBezTo>
                    <a:pt x="87428" y="12121"/>
                    <a:pt x="80010" y="15800"/>
                    <a:pt x="71735" y="15800"/>
                  </a:cubicBezTo>
                  <a:cubicBezTo>
                    <a:pt x="60758" y="15800"/>
                    <a:pt x="51269" y="9323"/>
                    <a:pt x="46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860" tIns="106860" rIns="106860" bIns="106860" anchor="ctr" anchorCtr="0">
              <a:noAutofit/>
            </a:bodyPr>
            <a:lstStyle/>
            <a:p>
              <a:endParaRPr sz="2454"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2094000" y="2288199"/>
              <a:ext cx="1544849" cy="2328300"/>
            </a:xfrm>
            <a:custGeom>
              <a:avLst/>
              <a:gdLst/>
              <a:ahLst/>
              <a:cxnLst/>
              <a:rect l="l" t="t" r="r" b="b"/>
              <a:pathLst>
                <a:path w="61794" h="93132" extrusionOk="0">
                  <a:moveTo>
                    <a:pt x="22706" y="1"/>
                  </a:moveTo>
                  <a:cubicBezTo>
                    <a:pt x="10168" y="1"/>
                    <a:pt x="0" y="10169"/>
                    <a:pt x="0" y="22706"/>
                  </a:cubicBezTo>
                  <a:cubicBezTo>
                    <a:pt x="0" y="29064"/>
                    <a:pt x="822" y="35231"/>
                    <a:pt x="2358" y="41113"/>
                  </a:cubicBezTo>
                  <a:cubicBezTo>
                    <a:pt x="7501" y="60770"/>
                    <a:pt x="20658" y="77165"/>
                    <a:pt x="38160" y="86583"/>
                  </a:cubicBezTo>
                  <a:cubicBezTo>
                    <a:pt x="43470" y="89452"/>
                    <a:pt x="49197" y="91667"/>
                    <a:pt x="55210" y="93131"/>
                  </a:cubicBezTo>
                  <a:cubicBezTo>
                    <a:pt x="49471" y="88095"/>
                    <a:pt x="45840" y="80725"/>
                    <a:pt x="45840" y="72510"/>
                  </a:cubicBezTo>
                  <a:cubicBezTo>
                    <a:pt x="45840" y="61473"/>
                    <a:pt x="52388" y="51948"/>
                    <a:pt x="61794" y="47590"/>
                  </a:cubicBezTo>
                  <a:cubicBezTo>
                    <a:pt x="55579" y="44911"/>
                    <a:pt x="50566" y="39982"/>
                    <a:pt x="47792" y="33826"/>
                  </a:cubicBezTo>
                  <a:cubicBezTo>
                    <a:pt x="46268" y="30433"/>
                    <a:pt x="45411" y="26671"/>
                    <a:pt x="45411" y="22706"/>
                  </a:cubicBezTo>
                  <a:cubicBezTo>
                    <a:pt x="45411" y="10169"/>
                    <a:pt x="35255" y="1"/>
                    <a:pt x="227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860" tIns="106860" rIns="106860" bIns="106860" anchor="ctr" anchorCtr="0">
              <a:noAutofit/>
            </a:bodyPr>
            <a:lstStyle/>
            <a:p>
              <a:endParaRPr sz="2454" dirty="0"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4196918" y="1134139"/>
              <a:ext cx="1531175" cy="2291375"/>
            </a:xfrm>
            <a:custGeom>
              <a:avLst/>
              <a:gdLst/>
              <a:ahLst/>
              <a:cxnLst/>
              <a:rect l="l" t="t" r="r" b="b"/>
              <a:pathLst>
                <a:path w="61247" h="91655" extrusionOk="0">
                  <a:moveTo>
                    <a:pt x="7573" y="1"/>
                  </a:moveTo>
                  <a:lnTo>
                    <a:pt x="7573" y="1"/>
                  </a:lnTo>
                  <a:cubicBezTo>
                    <a:pt x="13050" y="5025"/>
                    <a:pt x="16491" y="12228"/>
                    <a:pt x="16491" y="20229"/>
                  </a:cubicBezTo>
                  <a:cubicBezTo>
                    <a:pt x="16491" y="31469"/>
                    <a:pt x="9693" y="41149"/>
                    <a:pt x="1" y="45399"/>
                  </a:cubicBezTo>
                  <a:cubicBezTo>
                    <a:pt x="429" y="45590"/>
                    <a:pt x="858" y="45792"/>
                    <a:pt x="1275" y="46018"/>
                  </a:cubicBezTo>
                  <a:cubicBezTo>
                    <a:pt x="6478" y="48733"/>
                    <a:pt x="10669" y="53079"/>
                    <a:pt x="13205" y="58377"/>
                  </a:cubicBezTo>
                  <a:cubicBezTo>
                    <a:pt x="14741" y="61603"/>
                    <a:pt x="15646" y="65175"/>
                    <a:pt x="15800" y="68950"/>
                  </a:cubicBezTo>
                  <a:lnTo>
                    <a:pt x="15824" y="68950"/>
                  </a:lnTo>
                  <a:cubicBezTo>
                    <a:pt x="15824" y="81487"/>
                    <a:pt x="25992" y="91655"/>
                    <a:pt x="38541" y="91655"/>
                  </a:cubicBezTo>
                  <a:cubicBezTo>
                    <a:pt x="50936" y="91655"/>
                    <a:pt x="60997" y="81725"/>
                    <a:pt x="61235" y="69390"/>
                  </a:cubicBezTo>
                  <a:cubicBezTo>
                    <a:pt x="61235" y="69247"/>
                    <a:pt x="61247" y="69092"/>
                    <a:pt x="61247" y="68950"/>
                  </a:cubicBezTo>
                  <a:cubicBezTo>
                    <a:pt x="61247" y="68497"/>
                    <a:pt x="61235" y="68045"/>
                    <a:pt x="61199" y="67604"/>
                  </a:cubicBezTo>
                  <a:cubicBezTo>
                    <a:pt x="61008" y="61544"/>
                    <a:pt x="60056" y="55686"/>
                    <a:pt x="58472" y="50102"/>
                  </a:cubicBezTo>
                  <a:cubicBezTo>
                    <a:pt x="53329" y="32064"/>
                    <a:pt x="41399" y="16919"/>
                    <a:pt x="25611" y="7585"/>
                  </a:cubicBezTo>
                  <a:cubicBezTo>
                    <a:pt x="20039" y="4287"/>
                    <a:pt x="13979" y="1715"/>
                    <a:pt x="7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860" tIns="106860" rIns="106860" bIns="106860" anchor="ctr" anchorCtr="0">
              <a:noAutofit/>
            </a:bodyPr>
            <a:lstStyle/>
            <a:p>
              <a:endParaRPr sz="2454" dirty="0"/>
            </a:p>
          </p:txBody>
        </p:sp>
        <p:sp>
          <p:nvSpPr>
            <p:cNvPr id="952" name="Google Shape;952;p50"/>
            <p:cNvSpPr/>
            <p:nvPr/>
          </p:nvSpPr>
          <p:spPr>
            <a:xfrm>
              <a:off x="2159838" y="1045832"/>
              <a:ext cx="2329200" cy="1534725"/>
            </a:xfrm>
            <a:custGeom>
              <a:avLst/>
              <a:gdLst/>
              <a:ahLst/>
              <a:cxnLst/>
              <a:rect l="l" t="t" r="r" b="b"/>
              <a:pathLst>
                <a:path w="93168" h="61389" extrusionOk="0">
                  <a:moveTo>
                    <a:pt x="70153" y="0"/>
                  </a:moveTo>
                  <a:cubicBezTo>
                    <a:pt x="63949" y="0"/>
                    <a:pt x="57925" y="786"/>
                    <a:pt x="52174" y="2250"/>
                  </a:cubicBezTo>
                  <a:cubicBezTo>
                    <a:pt x="30564" y="7751"/>
                    <a:pt x="12848" y="22943"/>
                    <a:pt x="3918" y="42946"/>
                  </a:cubicBezTo>
                  <a:cubicBezTo>
                    <a:pt x="2323" y="46518"/>
                    <a:pt x="1013" y="50256"/>
                    <a:pt x="1" y="54102"/>
                  </a:cubicBezTo>
                  <a:cubicBezTo>
                    <a:pt x="5025" y="48554"/>
                    <a:pt x="12288" y="45053"/>
                    <a:pt x="20349" y="45053"/>
                  </a:cubicBezTo>
                  <a:cubicBezTo>
                    <a:pt x="31529" y="45053"/>
                    <a:pt x="41161" y="51780"/>
                    <a:pt x="45447" y="61389"/>
                  </a:cubicBezTo>
                  <a:cubicBezTo>
                    <a:pt x="48174" y="55316"/>
                    <a:pt x="53091" y="50435"/>
                    <a:pt x="59187" y="47732"/>
                  </a:cubicBezTo>
                  <a:cubicBezTo>
                    <a:pt x="62544" y="46244"/>
                    <a:pt x="66247" y="45410"/>
                    <a:pt x="70153" y="45410"/>
                  </a:cubicBezTo>
                  <a:cubicBezTo>
                    <a:pt x="70414" y="45410"/>
                    <a:pt x="70676" y="45434"/>
                    <a:pt x="70926" y="45434"/>
                  </a:cubicBezTo>
                  <a:lnTo>
                    <a:pt x="70926" y="45399"/>
                  </a:lnTo>
                  <a:cubicBezTo>
                    <a:pt x="83249" y="45149"/>
                    <a:pt x="93167" y="35088"/>
                    <a:pt x="93167" y="22705"/>
                  </a:cubicBezTo>
                  <a:cubicBezTo>
                    <a:pt x="93167" y="10359"/>
                    <a:pt x="83309" y="322"/>
                    <a:pt x="71034" y="12"/>
                  </a:cubicBezTo>
                  <a:lnTo>
                    <a:pt x="70926" y="12"/>
                  </a:lnTo>
                  <a:cubicBezTo>
                    <a:pt x="70772" y="12"/>
                    <a:pt x="70617" y="0"/>
                    <a:pt x="704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06860" tIns="106860" rIns="106860" bIns="106860" anchor="ctr" anchorCtr="0">
              <a:noAutofit/>
            </a:bodyPr>
            <a:lstStyle/>
            <a:p>
              <a:endParaRPr sz="2454">
                <a:solidFill>
                  <a:srgbClr val="AF1432"/>
                </a:solidFill>
              </a:endParaRPr>
            </a:p>
          </p:txBody>
        </p:sp>
      </p:grpSp>
      <p:sp>
        <p:nvSpPr>
          <p:cNvPr id="957" name="Google Shape;957;p50"/>
          <p:cNvSpPr txBox="1">
            <a:spLocks noGrp="1"/>
          </p:cNvSpPr>
          <p:nvPr>
            <p:ph type="title" idx="2"/>
          </p:nvPr>
        </p:nvSpPr>
        <p:spPr>
          <a:xfrm>
            <a:off x="1616692" y="267689"/>
            <a:ext cx="1482067" cy="538551"/>
          </a:xfrm>
          <a:prstGeom prst="rect">
            <a:avLst/>
          </a:prstGeom>
        </p:spPr>
        <p:txBody>
          <a:bodyPr spcFirstLastPara="1" vert="horz" wrap="square" lIns="106860" tIns="106860" rIns="106860" bIns="106860" rtlCol="0" anchor="b" anchorCtr="0">
            <a:noAutofit/>
          </a:bodyPr>
          <a:lstStyle/>
          <a:p>
            <a:r>
              <a:rPr lang="cs-CZ" sz="1800" b="1" dirty="0">
                <a:solidFill>
                  <a:schemeClr val="bg1"/>
                </a:solidFill>
              </a:rPr>
              <a:t>Kvalita života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959" name="Google Shape;959;p50"/>
          <p:cNvSpPr txBox="1">
            <a:spLocks noGrp="1"/>
          </p:cNvSpPr>
          <p:nvPr>
            <p:ph type="title" idx="3"/>
          </p:nvPr>
        </p:nvSpPr>
        <p:spPr>
          <a:xfrm>
            <a:off x="7805427" y="408396"/>
            <a:ext cx="1646542" cy="4326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6860" tIns="106860" rIns="106860" bIns="106860" rtlCol="0" anchor="b" anchorCtr="0">
            <a:noAutofit/>
          </a:bodyPr>
          <a:lstStyle/>
          <a:p>
            <a:pPr algn="l"/>
            <a:r>
              <a:rPr lang="cs-CZ" sz="1800" b="1" dirty="0">
                <a:solidFill>
                  <a:schemeClr val="bg1"/>
                </a:solidFill>
              </a:rPr>
              <a:t>Vodíkové údolí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961" name="Google Shape;961;p50"/>
          <p:cNvSpPr txBox="1">
            <a:spLocks noGrp="1"/>
          </p:cNvSpPr>
          <p:nvPr>
            <p:ph type="title" idx="5"/>
          </p:nvPr>
        </p:nvSpPr>
        <p:spPr>
          <a:xfrm>
            <a:off x="1050974" y="5177568"/>
            <a:ext cx="1330283" cy="575764"/>
          </a:xfrm>
          <a:prstGeom prst="rect">
            <a:avLst/>
          </a:prstGeom>
        </p:spPr>
        <p:txBody>
          <a:bodyPr spcFirstLastPara="1" vert="horz" wrap="square" lIns="106860" tIns="106860" rIns="106860" bIns="106860" rtlCol="0" anchor="b" anchorCtr="0">
            <a:noAutofit/>
          </a:bodyPr>
          <a:lstStyle/>
          <a:p>
            <a:r>
              <a:rPr lang="cs-CZ" sz="1800" b="1" dirty="0">
                <a:solidFill>
                  <a:schemeClr val="bg1"/>
                </a:solidFill>
              </a:rPr>
              <a:t>Vzdělávání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963" name="Google Shape;963;p50"/>
          <p:cNvSpPr txBox="1">
            <a:spLocks noGrp="1"/>
          </p:cNvSpPr>
          <p:nvPr>
            <p:ph type="title" idx="7"/>
          </p:nvPr>
        </p:nvSpPr>
        <p:spPr>
          <a:xfrm>
            <a:off x="8208064" y="5210648"/>
            <a:ext cx="1888373" cy="523702"/>
          </a:xfrm>
          <a:prstGeom prst="rect">
            <a:avLst/>
          </a:prstGeom>
        </p:spPr>
        <p:txBody>
          <a:bodyPr spcFirstLastPara="1" vert="horz" wrap="square" lIns="106860" tIns="106860" rIns="106860" bIns="106860" rtlCol="0" anchor="b" anchorCtr="0">
            <a:noAutofit/>
          </a:bodyPr>
          <a:lstStyle/>
          <a:p>
            <a:pPr algn="l"/>
            <a:r>
              <a:rPr lang="cs-CZ" sz="1800" b="1" dirty="0">
                <a:solidFill>
                  <a:schemeClr val="bg1"/>
                </a:solidFill>
              </a:rPr>
              <a:t>Životní prostředí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7923932-9405-4361-8B5F-6E56D024BDDF}"/>
              </a:ext>
            </a:extLst>
          </p:cNvPr>
          <p:cNvSpPr txBox="1"/>
          <p:nvPr/>
        </p:nvSpPr>
        <p:spPr>
          <a:xfrm>
            <a:off x="4619299" y="2908513"/>
            <a:ext cx="1685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REFRESH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71DAC05-AF40-4FBE-84BD-F8A803341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12" y="5335459"/>
            <a:ext cx="2565226" cy="324954"/>
          </a:xfrm>
          <a:prstGeom prst="rect">
            <a:avLst/>
          </a:prstGeom>
        </p:spPr>
      </p:pic>
      <p:pic>
        <p:nvPicPr>
          <p:cNvPr id="3" name="Grafický objekt 2" descr="Otevřená ruka s rostlinou">
            <a:extLst>
              <a:ext uri="{FF2B5EF4-FFF2-40B4-BE49-F238E27FC236}">
                <a16:creationId xmlns:a16="http://schemas.microsoft.com/office/drawing/2014/main" id="{6695FBE4-20A3-4A57-B9A2-922DAF1C4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2984" y="3977476"/>
            <a:ext cx="773383" cy="773383"/>
          </a:xfrm>
          <a:prstGeom prst="rect">
            <a:avLst/>
          </a:prstGeom>
        </p:spPr>
      </p:pic>
      <p:pic>
        <p:nvPicPr>
          <p:cNvPr id="7" name="Grafický objekt 6" descr="Promoční čepice">
            <a:extLst>
              <a:ext uri="{FF2B5EF4-FFF2-40B4-BE49-F238E27FC236}">
                <a16:creationId xmlns:a16="http://schemas.microsoft.com/office/drawing/2014/main" id="{BA1E9657-3AE4-402E-8E99-935CC9806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4310" y="2903859"/>
            <a:ext cx="698298" cy="698298"/>
          </a:xfrm>
          <a:prstGeom prst="rect">
            <a:avLst/>
          </a:prstGeom>
        </p:spPr>
      </p:pic>
      <p:pic>
        <p:nvPicPr>
          <p:cNvPr id="11" name="Grafický objekt 10" descr="Rodina s chlapcem">
            <a:extLst>
              <a:ext uri="{FF2B5EF4-FFF2-40B4-BE49-F238E27FC236}">
                <a16:creationId xmlns:a16="http://schemas.microsoft.com/office/drawing/2014/main" id="{CCFBDDFD-C637-4E25-8821-EAEA3262EA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3421" y="1591134"/>
            <a:ext cx="670555" cy="670555"/>
          </a:xfrm>
          <a:prstGeom prst="rect">
            <a:avLst/>
          </a:prstGeom>
        </p:spPr>
      </p:pic>
      <p:pic>
        <p:nvPicPr>
          <p:cNvPr id="13" name="Grafický objekt 12" descr="Baňka">
            <a:extLst>
              <a:ext uri="{FF2B5EF4-FFF2-40B4-BE49-F238E27FC236}">
                <a16:creationId xmlns:a16="http://schemas.microsoft.com/office/drawing/2014/main" id="{BCE3915A-69AB-4607-A775-760E1D5313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05145" y="2684363"/>
            <a:ext cx="728091" cy="72809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941A5C7C-3001-4EED-99D7-A74ABCEEFB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2" y="3299719"/>
            <a:ext cx="2058600" cy="1984605"/>
          </a:xfrm>
          <a:prstGeom prst="rect">
            <a:avLst/>
          </a:prstGeom>
        </p:spPr>
      </p:pic>
      <p:cxnSp>
        <p:nvCxnSpPr>
          <p:cNvPr id="78" name="Google Shape;955;p50">
            <a:extLst>
              <a:ext uri="{FF2B5EF4-FFF2-40B4-BE49-F238E27FC236}">
                <a16:creationId xmlns:a16="http://schemas.microsoft.com/office/drawing/2014/main" id="{39B4FA2A-1B19-45AD-AFF6-718D4621DE8B}"/>
              </a:ext>
            </a:extLst>
          </p:cNvPr>
          <p:cNvCxnSpPr>
            <a:cxnSpLocks/>
          </p:cNvCxnSpPr>
          <p:nvPr/>
        </p:nvCxnSpPr>
        <p:spPr>
          <a:xfrm>
            <a:off x="2580401" y="4215677"/>
            <a:ext cx="1609209" cy="132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35" name="Obrázek 34">
            <a:extLst>
              <a:ext uri="{FF2B5EF4-FFF2-40B4-BE49-F238E27FC236}">
                <a16:creationId xmlns:a16="http://schemas.microsoft.com/office/drawing/2014/main" id="{674F35C7-5143-4BDC-B277-73142FC547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41" y="826079"/>
            <a:ext cx="2068113" cy="1989881"/>
          </a:xfrm>
          <a:prstGeom prst="rect">
            <a:avLst/>
          </a:prstGeom>
        </p:spPr>
      </p:pic>
      <p:cxnSp>
        <p:nvCxnSpPr>
          <p:cNvPr id="76" name="Google Shape;954;p50">
            <a:extLst>
              <a:ext uri="{FF2B5EF4-FFF2-40B4-BE49-F238E27FC236}">
                <a16:creationId xmlns:a16="http://schemas.microsoft.com/office/drawing/2014/main" id="{E5F120FF-631A-4C05-ABAC-5D28C4329DA2}"/>
              </a:ext>
            </a:extLst>
          </p:cNvPr>
          <p:cNvCxnSpPr>
            <a:cxnSpLocks/>
          </p:cNvCxnSpPr>
          <p:nvPr/>
        </p:nvCxnSpPr>
        <p:spPr>
          <a:xfrm>
            <a:off x="6605719" y="2190486"/>
            <a:ext cx="1199708" cy="1329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3B926A92-22DC-49B9-864F-8D6A768A82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14" y="3340696"/>
            <a:ext cx="2068113" cy="1992707"/>
          </a:xfrm>
          <a:prstGeom prst="rect">
            <a:avLst/>
          </a:prstGeom>
        </p:spPr>
      </p:pic>
      <p:cxnSp>
        <p:nvCxnSpPr>
          <p:cNvPr id="75" name="Google Shape;954;p50">
            <a:extLst>
              <a:ext uri="{FF2B5EF4-FFF2-40B4-BE49-F238E27FC236}">
                <a16:creationId xmlns:a16="http://schemas.microsoft.com/office/drawing/2014/main" id="{F03F3633-7DC7-4F1A-9D72-F7CDC4CE1794}"/>
              </a:ext>
            </a:extLst>
          </p:cNvPr>
          <p:cNvCxnSpPr>
            <a:cxnSpLocks/>
          </p:cNvCxnSpPr>
          <p:nvPr/>
        </p:nvCxnSpPr>
        <p:spPr>
          <a:xfrm>
            <a:off x="6570836" y="4446091"/>
            <a:ext cx="1744038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87FFABFA-A83D-4A11-BFA1-7823E860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77" y="845691"/>
            <a:ext cx="2260521" cy="15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Google Shape;955;p50">
            <a:extLst>
              <a:ext uri="{FF2B5EF4-FFF2-40B4-BE49-F238E27FC236}">
                <a16:creationId xmlns:a16="http://schemas.microsoft.com/office/drawing/2014/main" id="{6BD15137-2E20-4D08-B4A4-2C9180D6E10A}"/>
              </a:ext>
            </a:extLst>
          </p:cNvPr>
          <p:cNvCxnSpPr>
            <a:cxnSpLocks/>
          </p:cNvCxnSpPr>
          <p:nvPr/>
        </p:nvCxnSpPr>
        <p:spPr>
          <a:xfrm>
            <a:off x="3257624" y="1727348"/>
            <a:ext cx="1361675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IC.CZ I Svět průkazů ISIC, ITIC, IYTC a SCHOLAR | Colours of Ostrava">
            <a:extLst>
              <a:ext uri="{FF2B5EF4-FFF2-40B4-BE49-F238E27FC236}">
                <a16:creationId xmlns:a16="http://schemas.microsoft.com/office/drawing/2014/main" id="{761D5CD5-3C57-4CE6-A291-7E62A52D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" y="-234428"/>
            <a:ext cx="10671445" cy="64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1C71643B-136F-4EF8-9D59-21FA8596F984}"/>
              </a:ext>
            </a:extLst>
          </p:cNvPr>
          <p:cNvSpPr txBox="1"/>
          <p:nvPr/>
        </p:nvSpPr>
        <p:spPr>
          <a:xfrm>
            <a:off x="810207" y="439821"/>
            <a:ext cx="2058384" cy="707886"/>
          </a:xfrm>
          <a:prstGeom prst="rect">
            <a:avLst/>
          </a:prstGeom>
          <a:solidFill>
            <a:srgbClr val="00ADD0"/>
          </a:solidFill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REFRESH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071EEF63-C222-4E96-A713-C858C74C7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787777"/>
              </p:ext>
            </p:extLst>
          </p:nvPr>
        </p:nvGraphicFramePr>
        <p:xfrm>
          <a:off x="1098228" y="827377"/>
          <a:ext cx="8712968" cy="5104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" name="Obrázek 29">
            <a:extLst>
              <a:ext uri="{FF2B5EF4-FFF2-40B4-BE49-F238E27FC236}">
                <a16:creationId xmlns:a16="http://schemas.microsoft.com/office/drawing/2014/main" id="{14142960-D0A4-4410-965D-3E0C5FDDD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08" y="5382195"/>
            <a:ext cx="3168352" cy="4013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D9CBB3B-89AA-4AD3-ADC3-C484130D82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300" y="-730038"/>
            <a:ext cx="4945349" cy="278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331</Words>
  <Application>Microsoft Office PowerPoint</Application>
  <PresentationFormat>Vlastní</PresentationFormat>
  <Paragraphs>110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Gotham</vt:lpstr>
      <vt:lpstr>Monsserat</vt:lpstr>
      <vt:lpstr>Open Sans Light</vt:lpstr>
      <vt:lpstr>Russo One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Kvalita života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Kirmanová Markéta</dc:creator>
  <cp:lastModifiedBy>Hudec Jiří</cp:lastModifiedBy>
  <cp:revision>128</cp:revision>
  <dcterms:created xsi:type="dcterms:W3CDTF">2020-09-10T06:54:32Z</dcterms:created>
  <dcterms:modified xsi:type="dcterms:W3CDTF">2020-09-15T19:35:24Z</dcterms:modified>
</cp:coreProperties>
</file>