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5" r:id="rId6"/>
    <p:sldId id="270" r:id="rId7"/>
    <p:sldId id="271" r:id="rId8"/>
    <p:sldId id="276" r:id="rId9"/>
    <p:sldId id="272" r:id="rId10"/>
    <p:sldId id="274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98" r:id="rId21"/>
    <p:sldId id="299" r:id="rId22"/>
    <p:sldId id="286" r:id="rId23"/>
    <p:sldId id="287" r:id="rId24"/>
    <p:sldId id="288" r:id="rId25"/>
    <p:sldId id="289" r:id="rId26"/>
    <p:sldId id="290" r:id="rId27"/>
    <p:sldId id="291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napToObjects="1">
      <p:cViewPr>
        <p:scale>
          <a:sx n="80" d="100"/>
          <a:sy n="80" d="100"/>
        </p:scale>
        <p:origin x="-462" y="7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8/22/2017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75. výzvě IROP</a:t>
            </a:r>
            <a:r>
              <a:rPr lang="en-US" sz="4000" dirty="0" smtClean="0"/>
              <a:t> „</a:t>
            </a:r>
            <a:r>
              <a:rPr lang="cs-CZ" sz="4000" dirty="0" err="1"/>
              <a:t>Deinstitucionalizace</a:t>
            </a:r>
            <a:r>
              <a:rPr lang="cs-CZ" sz="4000"/>
              <a:t> 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/>
              <a:t>psychiatrické </a:t>
            </a:r>
            <a:r>
              <a:rPr lang="cs-CZ" sz="4000"/>
              <a:t>péče II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22.8.2017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644571"/>
            <a:ext cx="81438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" y="1647202"/>
            <a:ext cx="8220075" cy="39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29" y="1023938"/>
            <a:ext cx="5827571" cy="56119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035565" y="889055"/>
            <a:ext cx="33009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/>
                <a:ea typeface="Times New Roman"/>
              </a:rPr>
              <a:t>Vznik povinnosti předkládat dokumentaci je vázán na obdržení depeše – 	Vyrozumění/Rozhodnutí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Ivo Lukš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lvl="0"/>
            <a:r>
              <a:rPr lang="cs-CZ" sz="2400" dirty="0"/>
              <a:t>	</a:t>
            </a:r>
            <a:r>
              <a:rPr lang="cs-CZ" sz="2400" dirty="0" smtClean="0"/>
              <a:t>	- nové znění od 3.4.2017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281</TotalTime>
  <Words>1216</Words>
  <Application>Microsoft Office PowerPoint</Application>
  <PresentationFormat>Předvádění na obrazovce (4:3)</PresentationFormat>
  <Paragraphs>194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pro žadatele  k 75. výzvě IROP „Deinstitucionalizace  psychiatrické péče II"</vt:lpstr>
      <vt:lpstr>Zadávání veřejných zakázek</vt:lpstr>
      <vt:lpstr>Zadávání veřejných zakázek - předpisy</vt:lpstr>
      <vt:lpstr> Základní zásady zadávání zakázek</vt:lpstr>
      <vt:lpstr>MPZ – věcné členění předmětu zakázky</vt:lpstr>
      <vt:lpstr>MPZ – předpokládaná hodnota a cena zakázky</vt:lpstr>
      <vt:lpstr>MPZ – výše předpokládané hodnoty VZ</vt:lpstr>
      <vt:lpstr>MPZ – Stanovení předpokládané hodnoty</vt:lpstr>
      <vt:lpstr>Prezentace aplikace PowerPoint</vt:lpstr>
      <vt:lpstr>MPZ – („soukromý“) zadavatel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Informace o procesu konzultací/kontroly výběrových řízení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Ivo Lukš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notebook</cp:lastModifiedBy>
  <cp:revision>39</cp:revision>
  <dcterms:created xsi:type="dcterms:W3CDTF">2016-05-13T07:19:23Z</dcterms:created>
  <dcterms:modified xsi:type="dcterms:W3CDTF">2017-08-22T09:16:35Z</dcterms:modified>
</cp:coreProperties>
</file>